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bd4746fda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b57cf49f84c53"/>
  </p:sldMasterIdLst>
  <p:sldIdLst>
    <p:sldId xmlns:r="http://schemas.openxmlformats.org/officeDocument/2006/relationships" id="256" r:id="Ra59f8ad016a942c5"/>
    <p:sldId xmlns:r="http://schemas.openxmlformats.org/officeDocument/2006/relationships" id="257" r:id="R5a2dc0d51bcb4c9b"/>
    <p:sldId xmlns:r="http://schemas.openxmlformats.org/officeDocument/2006/relationships" id="258" r:id="Racc1d38a15314616"/>
    <p:sldId xmlns:r="http://schemas.openxmlformats.org/officeDocument/2006/relationships" id="259" r:id="R6489088123444464"/>
    <p:sldId xmlns:r="http://schemas.openxmlformats.org/officeDocument/2006/relationships" id="260" r:id="R5d5735248fb3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b57cf49f84c53" /><Relationship Type="http://schemas.openxmlformats.org/officeDocument/2006/relationships/slide" Target="/ppt/slides/slide1.xml" Id="Ra59f8ad016a942c5" /><Relationship Type="http://schemas.openxmlformats.org/officeDocument/2006/relationships/slide" Target="/ppt/slides/slide2.xml" Id="R5a2dc0d51bcb4c9b" /><Relationship Type="http://schemas.openxmlformats.org/officeDocument/2006/relationships/slide" Target="/ppt/slides/slide3.xml" Id="Racc1d38a15314616" /><Relationship Type="http://schemas.openxmlformats.org/officeDocument/2006/relationships/slide" Target="/ppt/slides/slide4.xml" Id="R6489088123444464" /><Relationship Type="http://schemas.openxmlformats.org/officeDocument/2006/relationships/slide" Target="/ppt/slides/slide5.xml" Id="R5d5735248fb3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aea18bda8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931756bb940cc" /><Relationship Type="http://schemas.openxmlformats.org/officeDocument/2006/relationships/theme" Target="/ppt/slideMasters/theme/theme1.xml" Id="Rda7b4c4b27d1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931756bb940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98c4600f8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5dbb21f37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58ee2469842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12f1f70ff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6a87bc220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