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00bf7abe004a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19c5eece884637"/>
  </p:sldMasterIdLst>
  <p:sldIdLst>
    <p:sldId xmlns:r="http://schemas.openxmlformats.org/officeDocument/2006/relationships" id="256" r:id="R6031ec103afb4da6"/>
    <p:sldId xmlns:r="http://schemas.openxmlformats.org/officeDocument/2006/relationships" id="257" r:id="R5b7b0cb9effe4b2e"/>
    <p:sldId xmlns:r="http://schemas.openxmlformats.org/officeDocument/2006/relationships" id="258" r:id="Rca5dce3ff4e04661"/>
    <p:sldId xmlns:r="http://schemas.openxmlformats.org/officeDocument/2006/relationships" id="259" r:id="Rcb27c725ee1442d6"/>
    <p:sldId xmlns:r="http://schemas.openxmlformats.org/officeDocument/2006/relationships" id="260" r:id="Rea2a7f287492441f"/>
    <p:sldId xmlns:r="http://schemas.openxmlformats.org/officeDocument/2006/relationships" id="261" r:id="R29fea50d434840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9c5eece884637" /><Relationship Type="http://schemas.openxmlformats.org/officeDocument/2006/relationships/slide" Target="/ppt/slides/slide1.xml" Id="R6031ec103afb4da6" /><Relationship Type="http://schemas.openxmlformats.org/officeDocument/2006/relationships/slide" Target="/ppt/slides/slide2.xml" Id="R5b7b0cb9effe4b2e" /><Relationship Type="http://schemas.openxmlformats.org/officeDocument/2006/relationships/slide" Target="/ppt/slides/slide3.xml" Id="Rca5dce3ff4e04661" /><Relationship Type="http://schemas.openxmlformats.org/officeDocument/2006/relationships/slide" Target="/ppt/slides/slide4.xml" Id="Rcb27c725ee1442d6" /><Relationship Type="http://schemas.openxmlformats.org/officeDocument/2006/relationships/slide" Target="/ppt/slides/slide5.xml" Id="Rea2a7f287492441f" /><Relationship Type="http://schemas.openxmlformats.org/officeDocument/2006/relationships/slide" Target="/ppt/slides/slide6.xml" Id="R29fea50d434840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3b1234d8641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e97a7cbc049de" /><Relationship Type="http://schemas.openxmlformats.org/officeDocument/2006/relationships/theme" Target="/ppt/slideMasters/theme/theme1.xml" Id="Rf8b3fa3cee90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e97a7cbc049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336dafa0642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868d6dbc04e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c83ad5ad4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19263d75946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6abd61bbb41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40bffa96141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968 578 049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