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5ccce851c046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dcf2593e4041a7"/>
  </p:sldMasterIdLst>
  <p:sldIdLst>
    <p:sldId xmlns:r="http://schemas.openxmlformats.org/officeDocument/2006/relationships" id="256" r:id="R4ab76584795a49e5"/>
    <p:sldId xmlns:r="http://schemas.openxmlformats.org/officeDocument/2006/relationships" id="257" r:id="R1c5a6bf8caaf484c"/>
    <p:sldId xmlns:r="http://schemas.openxmlformats.org/officeDocument/2006/relationships" id="258" r:id="R96040f0ee1004904"/>
    <p:sldId xmlns:r="http://schemas.openxmlformats.org/officeDocument/2006/relationships" id="259" r:id="R234a313171684f35"/>
    <p:sldId xmlns:r="http://schemas.openxmlformats.org/officeDocument/2006/relationships" id="260" r:id="Red4f1f30bbb146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dcf2593e4041a7" /><Relationship Type="http://schemas.openxmlformats.org/officeDocument/2006/relationships/slide" Target="/ppt/slides/slide1.xml" Id="R4ab76584795a49e5" /><Relationship Type="http://schemas.openxmlformats.org/officeDocument/2006/relationships/slide" Target="/ppt/slides/slide2.xml" Id="R1c5a6bf8caaf484c" /><Relationship Type="http://schemas.openxmlformats.org/officeDocument/2006/relationships/slide" Target="/ppt/slides/slide3.xml" Id="R96040f0ee1004904" /><Relationship Type="http://schemas.openxmlformats.org/officeDocument/2006/relationships/slide" Target="/ppt/slides/slide4.xml" Id="R234a313171684f35" /><Relationship Type="http://schemas.openxmlformats.org/officeDocument/2006/relationships/slide" Target="/ppt/slides/slide5.xml" Id="Red4f1f30bbb146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e8cb2a2d1749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2c44e066a45a8" /><Relationship Type="http://schemas.openxmlformats.org/officeDocument/2006/relationships/theme" Target="/ppt/slideMasters/theme/theme1.xml" Id="Reef21c1a587d47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52c44e066a45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dfeb0d55f40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71fbe93be4b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b3f29bc984c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bd0c8869849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5ac78335e43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NORPAK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NORPAK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968 705 849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