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367bdf7da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6402b5c934695"/>
  </p:sldMasterIdLst>
  <p:sldIdLst>
    <p:sldId xmlns:r="http://schemas.openxmlformats.org/officeDocument/2006/relationships" id="256" r:id="R066499d118324b43"/>
    <p:sldId xmlns:r="http://schemas.openxmlformats.org/officeDocument/2006/relationships" id="257" r:id="Rae387332991b44e7"/>
    <p:sldId xmlns:r="http://schemas.openxmlformats.org/officeDocument/2006/relationships" id="258" r:id="R4a50536420414b17"/>
    <p:sldId xmlns:r="http://schemas.openxmlformats.org/officeDocument/2006/relationships" id="259" r:id="Rf1e7b4f6ec1e47ee"/>
    <p:sldId xmlns:r="http://schemas.openxmlformats.org/officeDocument/2006/relationships" id="260" r:id="R96b9b95bb52749cd"/>
    <p:sldId xmlns:r="http://schemas.openxmlformats.org/officeDocument/2006/relationships" id="261" r:id="R48b261c976554386"/>
    <p:sldId xmlns:r="http://schemas.openxmlformats.org/officeDocument/2006/relationships" id="262" r:id="R6db5870d4ecc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6402b5c934695" /><Relationship Type="http://schemas.openxmlformats.org/officeDocument/2006/relationships/slide" Target="/ppt/slides/slide1.xml" Id="R066499d118324b43" /><Relationship Type="http://schemas.openxmlformats.org/officeDocument/2006/relationships/slide" Target="/ppt/slides/slide2.xml" Id="Rae387332991b44e7" /><Relationship Type="http://schemas.openxmlformats.org/officeDocument/2006/relationships/slide" Target="/ppt/slides/slide3.xml" Id="R4a50536420414b17" /><Relationship Type="http://schemas.openxmlformats.org/officeDocument/2006/relationships/slide" Target="/ppt/slides/slide4.xml" Id="Rf1e7b4f6ec1e47ee" /><Relationship Type="http://schemas.openxmlformats.org/officeDocument/2006/relationships/slide" Target="/ppt/slides/slide5.xml" Id="R96b9b95bb52749cd" /><Relationship Type="http://schemas.openxmlformats.org/officeDocument/2006/relationships/slide" Target="/ppt/slides/slide6.xml" Id="R48b261c976554386" /><Relationship Type="http://schemas.openxmlformats.org/officeDocument/2006/relationships/slide" Target="/ppt/slides/slide7.xml" Id="R6db5870d4ecc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9eec9d197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b43ade0945f0" /><Relationship Type="http://schemas.openxmlformats.org/officeDocument/2006/relationships/theme" Target="/ppt/slideMasters/theme/theme1.xml" Id="Rdf95cd730148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5b43ade09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a1d69f79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8bbd287a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d4df11e2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cbf39b0d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85f7ea0a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1f5d8adf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99bd6c0f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