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775c4fa1244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2687354cb41f2"/>
  </p:sldMasterIdLst>
  <p:sldIdLst>
    <p:sldId xmlns:r="http://schemas.openxmlformats.org/officeDocument/2006/relationships" id="256" r:id="R24a771552fd74f26"/>
    <p:sldId xmlns:r="http://schemas.openxmlformats.org/officeDocument/2006/relationships" id="257" r:id="Rf2fe215b0ae04eb7"/>
    <p:sldId xmlns:r="http://schemas.openxmlformats.org/officeDocument/2006/relationships" id="258" r:id="Ra57bb1ed97684b63"/>
    <p:sldId xmlns:r="http://schemas.openxmlformats.org/officeDocument/2006/relationships" id="259" r:id="R78ed82596428439e"/>
    <p:sldId xmlns:r="http://schemas.openxmlformats.org/officeDocument/2006/relationships" id="260" r:id="R3f1d1317416b4731"/>
    <p:sldId xmlns:r="http://schemas.openxmlformats.org/officeDocument/2006/relationships" id="261" r:id="R5f64b444e26c40d3"/>
    <p:sldId xmlns:r="http://schemas.openxmlformats.org/officeDocument/2006/relationships" id="262" r:id="R83a591ddbdb4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2687354cb41f2" /><Relationship Type="http://schemas.openxmlformats.org/officeDocument/2006/relationships/slide" Target="/ppt/slides/slide1.xml" Id="R24a771552fd74f26" /><Relationship Type="http://schemas.openxmlformats.org/officeDocument/2006/relationships/slide" Target="/ppt/slides/slide2.xml" Id="Rf2fe215b0ae04eb7" /><Relationship Type="http://schemas.openxmlformats.org/officeDocument/2006/relationships/slide" Target="/ppt/slides/slide3.xml" Id="Ra57bb1ed97684b63" /><Relationship Type="http://schemas.openxmlformats.org/officeDocument/2006/relationships/slide" Target="/ppt/slides/slide4.xml" Id="R78ed82596428439e" /><Relationship Type="http://schemas.openxmlformats.org/officeDocument/2006/relationships/slide" Target="/ppt/slides/slide5.xml" Id="R3f1d1317416b4731" /><Relationship Type="http://schemas.openxmlformats.org/officeDocument/2006/relationships/slide" Target="/ppt/slides/slide6.xml" Id="R5f64b444e26c40d3" /><Relationship Type="http://schemas.openxmlformats.org/officeDocument/2006/relationships/slide" Target="/ppt/slides/slide7.xml" Id="R83a591ddbdb4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fa8a9e13cc48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4ea042cd74751" /><Relationship Type="http://schemas.openxmlformats.org/officeDocument/2006/relationships/theme" Target="/ppt/slideMasters/theme/theme1.xml" Id="Rdb3b2f9927d840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a4ea042cd747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f7b119c846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b8294f1d04c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6d8ff27ea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f093046b6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4d351b5a74f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e5844d6024c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136fa57d042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