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62a0b9c0d22496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d1a75b40414cd6"/>
  </p:sldMasterIdLst>
  <p:sldIdLst>
    <p:sldId xmlns:r="http://schemas.openxmlformats.org/officeDocument/2006/relationships" id="256" r:id="R9b18627abc034dbb"/>
    <p:sldId xmlns:r="http://schemas.openxmlformats.org/officeDocument/2006/relationships" id="257" r:id="R999d76a61e654fbb"/>
    <p:sldId xmlns:r="http://schemas.openxmlformats.org/officeDocument/2006/relationships" id="258" r:id="R57e42b8a884a451c"/>
    <p:sldId xmlns:r="http://schemas.openxmlformats.org/officeDocument/2006/relationships" id="259" r:id="R2377a1069f244b5d"/>
    <p:sldId xmlns:r="http://schemas.openxmlformats.org/officeDocument/2006/relationships" id="260" r:id="R5feff12d68f74759"/>
    <p:sldId xmlns:r="http://schemas.openxmlformats.org/officeDocument/2006/relationships" id="261" r:id="Ref77f898d30245b9"/>
    <p:sldId xmlns:r="http://schemas.openxmlformats.org/officeDocument/2006/relationships" id="262" r:id="Ra4c19907b65c4de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1a75b40414cd6" /><Relationship Type="http://schemas.openxmlformats.org/officeDocument/2006/relationships/slide" Target="/ppt/slides/slide1.xml" Id="R9b18627abc034dbb" /><Relationship Type="http://schemas.openxmlformats.org/officeDocument/2006/relationships/slide" Target="/ppt/slides/slide2.xml" Id="R999d76a61e654fbb" /><Relationship Type="http://schemas.openxmlformats.org/officeDocument/2006/relationships/slide" Target="/ppt/slides/slide3.xml" Id="R57e42b8a884a451c" /><Relationship Type="http://schemas.openxmlformats.org/officeDocument/2006/relationships/slide" Target="/ppt/slides/slide4.xml" Id="R2377a1069f244b5d" /><Relationship Type="http://schemas.openxmlformats.org/officeDocument/2006/relationships/slide" Target="/ppt/slides/slide5.xml" Id="R5feff12d68f74759" /><Relationship Type="http://schemas.openxmlformats.org/officeDocument/2006/relationships/slide" Target="/ppt/slides/slide6.xml" Id="Ref77f898d30245b9" /><Relationship Type="http://schemas.openxmlformats.org/officeDocument/2006/relationships/slide" Target="/ppt/slides/slide7.xml" Id="Ra4c19907b65c4de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6efd8308254f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e52d80f1f4f1f" /><Relationship Type="http://schemas.openxmlformats.org/officeDocument/2006/relationships/theme" Target="/ppt/slideMasters/theme/theme1.xml" Id="Rfd870102389c4e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04e52d80f1f4f1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a942301a4d41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91bd4a279b49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8b549f4d6546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148f3bd8a04a1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bf9c91ad2c4c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6d4fa7fec41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d56290f6e34f4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BIZON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BIZON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627 695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22 620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10 653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174 061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389 344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HANSEN TORODD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Skåthaugmarka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bbf@bizon.no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968 824 813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BIZON AS</a:t>
            </a:r>
          </a:p>
        </p:txBody>
      </p:sp>
    </p:spTree>
  </p:cSld>
  <p:clrMapOvr>
    <a:masterClrMapping xmlns:a="http://schemas.openxmlformats.org/drawingml/2006/main"/>
  </p:clrMapOvr>
</p:sld>
</file>