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eb5e7470b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542fd67234f44"/>
  </p:sldMasterIdLst>
  <p:sldIdLst>
    <p:sldId xmlns:r="http://schemas.openxmlformats.org/officeDocument/2006/relationships" id="256" r:id="R805f2ec259a14c52"/>
    <p:sldId xmlns:r="http://schemas.openxmlformats.org/officeDocument/2006/relationships" id="257" r:id="R78aade5f9062462f"/>
    <p:sldId xmlns:r="http://schemas.openxmlformats.org/officeDocument/2006/relationships" id="258" r:id="R6c33d6a606704243"/>
    <p:sldId xmlns:r="http://schemas.openxmlformats.org/officeDocument/2006/relationships" id="259" r:id="Ra2b52cbf25dd47d1"/>
    <p:sldId xmlns:r="http://schemas.openxmlformats.org/officeDocument/2006/relationships" id="260" r:id="R6e3bd3301d1b45b8"/>
    <p:sldId xmlns:r="http://schemas.openxmlformats.org/officeDocument/2006/relationships" id="261" r:id="R1be7219b5cd0409b"/>
    <p:sldId xmlns:r="http://schemas.openxmlformats.org/officeDocument/2006/relationships" id="262" r:id="R2378d9a418c5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542fd67234f44" /><Relationship Type="http://schemas.openxmlformats.org/officeDocument/2006/relationships/slide" Target="/ppt/slides/slide1.xml" Id="R805f2ec259a14c52" /><Relationship Type="http://schemas.openxmlformats.org/officeDocument/2006/relationships/slide" Target="/ppt/slides/slide2.xml" Id="R78aade5f9062462f" /><Relationship Type="http://schemas.openxmlformats.org/officeDocument/2006/relationships/slide" Target="/ppt/slides/slide3.xml" Id="R6c33d6a606704243" /><Relationship Type="http://schemas.openxmlformats.org/officeDocument/2006/relationships/slide" Target="/ppt/slides/slide4.xml" Id="Ra2b52cbf25dd47d1" /><Relationship Type="http://schemas.openxmlformats.org/officeDocument/2006/relationships/slide" Target="/ppt/slides/slide5.xml" Id="R6e3bd3301d1b45b8" /><Relationship Type="http://schemas.openxmlformats.org/officeDocument/2006/relationships/slide" Target="/ppt/slides/slide6.xml" Id="R1be7219b5cd0409b" /><Relationship Type="http://schemas.openxmlformats.org/officeDocument/2006/relationships/slide" Target="/ppt/slides/slide7.xml" Id="R2378d9a418c5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006d1c77f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5faec09514079" /><Relationship Type="http://schemas.openxmlformats.org/officeDocument/2006/relationships/theme" Target="/ppt/slideMasters/theme/theme1.xml" Id="R5203574b1ec9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05faec0951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9482f28e14c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4f8d9ab7f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b3ca591e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90e221447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6a41a6450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5d614c2604b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f76f82eb7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 MATS BJØRKLUND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MATS BJØRKLUND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MATS URBAN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Batteriveien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968 891 502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