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3a7679f4014a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f88b8bf4fa453e"/>
  </p:sldMasterIdLst>
  <p:sldIdLst>
    <p:sldId xmlns:r="http://schemas.openxmlformats.org/officeDocument/2006/relationships" id="256" r:id="R89784300cae54552"/>
    <p:sldId xmlns:r="http://schemas.openxmlformats.org/officeDocument/2006/relationships" id="257" r:id="R7362c86daabb4b3f"/>
    <p:sldId xmlns:r="http://schemas.openxmlformats.org/officeDocument/2006/relationships" id="258" r:id="R190d89019fd440f1"/>
    <p:sldId xmlns:r="http://schemas.openxmlformats.org/officeDocument/2006/relationships" id="259" r:id="R5b92f6557a574fa1"/>
    <p:sldId xmlns:r="http://schemas.openxmlformats.org/officeDocument/2006/relationships" id="260" r:id="R910618daf4ac4d54"/>
    <p:sldId xmlns:r="http://schemas.openxmlformats.org/officeDocument/2006/relationships" id="261" r:id="R9335a86b61e949d2"/>
    <p:sldId xmlns:r="http://schemas.openxmlformats.org/officeDocument/2006/relationships" id="262" r:id="R37d4ee4d5adf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88b8bf4fa453e" /><Relationship Type="http://schemas.openxmlformats.org/officeDocument/2006/relationships/slide" Target="/ppt/slides/slide1.xml" Id="R89784300cae54552" /><Relationship Type="http://schemas.openxmlformats.org/officeDocument/2006/relationships/slide" Target="/ppt/slides/slide2.xml" Id="R7362c86daabb4b3f" /><Relationship Type="http://schemas.openxmlformats.org/officeDocument/2006/relationships/slide" Target="/ppt/slides/slide3.xml" Id="R190d89019fd440f1" /><Relationship Type="http://schemas.openxmlformats.org/officeDocument/2006/relationships/slide" Target="/ppt/slides/slide4.xml" Id="R5b92f6557a574fa1" /><Relationship Type="http://schemas.openxmlformats.org/officeDocument/2006/relationships/slide" Target="/ppt/slides/slide5.xml" Id="R910618daf4ac4d54" /><Relationship Type="http://schemas.openxmlformats.org/officeDocument/2006/relationships/slide" Target="/ppt/slides/slide6.xml" Id="R9335a86b61e949d2" /><Relationship Type="http://schemas.openxmlformats.org/officeDocument/2006/relationships/slide" Target="/ppt/slides/slide7.xml" Id="R37d4ee4d5adf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39db375b4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a80820f7f4fd8" /><Relationship Type="http://schemas.openxmlformats.org/officeDocument/2006/relationships/theme" Target="/ppt/slideMasters/theme/theme1.xml" Id="R4fde77f7d9b3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a80820f7f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53d9c5ec5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b437feab747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670856b6448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667941e044e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2c360e812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1de5bf711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e463e57ac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OKKENHAUG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OKKENHAUG EFTF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13 532 699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15 659 246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OKKENHAUG ARNE M HAGERUP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OKKENHAUG PÅL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Gaard, Grandevegen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968 956 779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