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30af245c6b43d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1746894a3e4bba"/>
  </p:sldMasterIdLst>
  <p:sldIdLst>
    <p:sldId xmlns:r="http://schemas.openxmlformats.org/officeDocument/2006/relationships" id="256" r:id="Rf7815d457e1746af"/>
    <p:sldId xmlns:r="http://schemas.openxmlformats.org/officeDocument/2006/relationships" id="257" r:id="Rdb75f729936d4ec1"/>
    <p:sldId xmlns:r="http://schemas.openxmlformats.org/officeDocument/2006/relationships" id="258" r:id="R7931e4dde1724f5c"/>
    <p:sldId xmlns:r="http://schemas.openxmlformats.org/officeDocument/2006/relationships" id="259" r:id="Ra9c7a7c39d7843e1"/>
    <p:sldId xmlns:r="http://schemas.openxmlformats.org/officeDocument/2006/relationships" id="260" r:id="R30d4314f4af74184"/>
    <p:sldId xmlns:r="http://schemas.openxmlformats.org/officeDocument/2006/relationships" id="261" r:id="Rb799b0a235c142e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1746894a3e4bba" /><Relationship Type="http://schemas.openxmlformats.org/officeDocument/2006/relationships/slide" Target="/ppt/slides/slide1.xml" Id="Rf7815d457e1746af" /><Relationship Type="http://schemas.openxmlformats.org/officeDocument/2006/relationships/slide" Target="/ppt/slides/slide2.xml" Id="Rdb75f729936d4ec1" /><Relationship Type="http://schemas.openxmlformats.org/officeDocument/2006/relationships/slide" Target="/ppt/slides/slide3.xml" Id="R7931e4dde1724f5c" /><Relationship Type="http://schemas.openxmlformats.org/officeDocument/2006/relationships/slide" Target="/ppt/slides/slide4.xml" Id="Ra9c7a7c39d7843e1" /><Relationship Type="http://schemas.openxmlformats.org/officeDocument/2006/relationships/slide" Target="/ppt/slides/slide5.xml" Id="R30d4314f4af74184" /><Relationship Type="http://schemas.openxmlformats.org/officeDocument/2006/relationships/slide" Target="/ppt/slides/slide6.xml" Id="Rb799b0a235c142e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e407d34a3842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18e6bdaa9446d" /><Relationship Type="http://schemas.openxmlformats.org/officeDocument/2006/relationships/theme" Target="/ppt/slideMasters/theme/theme1.xml" Id="R21c5cb53f5bb4e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218e6bdaa944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f20253340649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42a7c97fe4d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933c577ab74c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29d2e7a99945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3b58baf8444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8d7ea1ab34c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SALTSTUTLIA SAMDRIFTSKOG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SALTSTUTLIA SAMDRIFTSKOG DA ble etablert [år] og holder til i Aust-torpa.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1 003 037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1 336 065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1 369 190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Werner Sveum, Djupbekkvegen 115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2881 Aust-torpa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969 763 575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SALTSTUTLIA SAMDRIFTSKOG DA</a:t>
            </a:r>
          </a:p>
        </p:txBody>
      </p:sp>
    </p:spTree>
  </p:cSld>
  <p:clrMapOvr>
    <a:masterClrMapping xmlns:a="http://schemas.openxmlformats.org/drawingml/2006/main"/>
  </p:clrMapOvr>
</p:sld>
</file>