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2c34efd4a40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1649f90834e5a"/>
  </p:sldMasterIdLst>
  <p:sldIdLst>
    <p:sldId xmlns:r="http://schemas.openxmlformats.org/officeDocument/2006/relationships" id="256" r:id="R53253f557fd34592"/>
    <p:sldId xmlns:r="http://schemas.openxmlformats.org/officeDocument/2006/relationships" id="257" r:id="Rb25377d018b748d2"/>
    <p:sldId xmlns:r="http://schemas.openxmlformats.org/officeDocument/2006/relationships" id="258" r:id="Rdd1807de0d664ea6"/>
    <p:sldId xmlns:r="http://schemas.openxmlformats.org/officeDocument/2006/relationships" id="259" r:id="R200547034cff4633"/>
    <p:sldId xmlns:r="http://schemas.openxmlformats.org/officeDocument/2006/relationships" id="260" r:id="Rcb23544da23640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1649f90834e5a" /><Relationship Type="http://schemas.openxmlformats.org/officeDocument/2006/relationships/slide" Target="/ppt/slides/slide1.xml" Id="R53253f557fd34592" /><Relationship Type="http://schemas.openxmlformats.org/officeDocument/2006/relationships/slide" Target="/ppt/slides/slide2.xml" Id="Rb25377d018b748d2" /><Relationship Type="http://schemas.openxmlformats.org/officeDocument/2006/relationships/slide" Target="/ppt/slides/slide3.xml" Id="Rdd1807de0d664ea6" /><Relationship Type="http://schemas.openxmlformats.org/officeDocument/2006/relationships/slide" Target="/ppt/slides/slide4.xml" Id="R200547034cff4633" /><Relationship Type="http://schemas.openxmlformats.org/officeDocument/2006/relationships/slide" Target="/ppt/slides/slide5.xml" Id="Rcb23544da23640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619917d8de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6743dab7124e47" /><Relationship Type="http://schemas.openxmlformats.org/officeDocument/2006/relationships/theme" Target="/ppt/slideMasters/theme/theme1.xml" Id="R33ba2e65f92a4d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6743dab712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bde2d94b74c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5214912874d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c4fa993da847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a640ebbe04e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6d40a92dd45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ARVE KJÆRLAND GRAVING/SPRENGING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 KJÆRLAND GRAVING/SPRENGING ble etablert [år] og holder til i Varaldsøy.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Kjæraviksvegen 159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5636 Varaldsøy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48 81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970 051 813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ARVE KJÆRLAND GRAVING/SPRENGING</a:t>
            </a:r>
          </a:p>
        </p:txBody>
      </p:sp>
    </p:spTree>
  </p:cSld>
  <p:clrMapOvr>
    <a:masterClrMapping xmlns:a="http://schemas.openxmlformats.org/drawingml/2006/main"/>
  </p:clrMapOvr>
</p:sld>
</file>