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5300d5c16342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b1d46ebd444b7"/>
  </p:sldMasterIdLst>
  <p:sldIdLst>
    <p:sldId xmlns:r="http://schemas.openxmlformats.org/officeDocument/2006/relationships" id="256" r:id="R9af1d4230bb84a44"/>
    <p:sldId xmlns:r="http://schemas.openxmlformats.org/officeDocument/2006/relationships" id="257" r:id="R6a7df4fe02074e98"/>
    <p:sldId xmlns:r="http://schemas.openxmlformats.org/officeDocument/2006/relationships" id="258" r:id="R0b0f0b7bb8cc4e76"/>
    <p:sldId xmlns:r="http://schemas.openxmlformats.org/officeDocument/2006/relationships" id="259" r:id="R142317738373498a"/>
    <p:sldId xmlns:r="http://schemas.openxmlformats.org/officeDocument/2006/relationships" id="260" r:id="R4b9ee3898c27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b1d46ebd444b7" /><Relationship Type="http://schemas.openxmlformats.org/officeDocument/2006/relationships/slide" Target="/ppt/slides/slide1.xml" Id="R9af1d4230bb84a44" /><Relationship Type="http://schemas.openxmlformats.org/officeDocument/2006/relationships/slide" Target="/ppt/slides/slide2.xml" Id="R6a7df4fe02074e98" /><Relationship Type="http://schemas.openxmlformats.org/officeDocument/2006/relationships/slide" Target="/ppt/slides/slide3.xml" Id="R0b0f0b7bb8cc4e76" /><Relationship Type="http://schemas.openxmlformats.org/officeDocument/2006/relationships/slide" Target="/ppt/slides/slide4.xml" Id="R142317738373498a" /><Relationship Type="http://schemas.openxmlformats.org/officeDocument/2006/relationships/slide" Target="/ppt/slides/slide5.xml" Id="R4b9ee3898c27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a3621987f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d3b9fa60c42a2" /><Relationship Type="http://schemas.openxmlformats.org/officeDocument/2006/relationships/theme" Target="/ppt/slideMasters/theme/theme1.xml" Id="R5ae012ad4ce94c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d3b9fa60c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fe9ea5d764e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bd0d72147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4c9a8c8fc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5fbd83d54b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cba3567634f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MASKIN ble etablert [år] og holder til i Sagvåg.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5410 Sagvåg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46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post@myhremaskin.no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www.myhremaskin.no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970 052 267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