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fc207610c344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64cc4a65154da4"/>
  </p:sldMasterIdLst>
  <p:sldIdLst>
    <p:sldId xmlns:r="http://schemas.openxmlformats.org/officeDocument/2006/relationships" id="256" r:id="Rc3218820246248a6"/>
    <p:sldId xmlns:r="http://schemas.openxmlformats.org/officeDocument/2006/relationships" id="257" r:id="Rb96dbe7820f64183"/>
    <p:sldId xmlns:r="http://schemas.openxmlformats.org/officeDocument/2006/relationships" id="258" r:id="Ra0fb5871ed324aab"/>
    <p:sldId xmlns:r="http://schemas.openxmlformats.org/officeDocument/2006/relationships" id="259" r:id="R2ad505c700ae4d95"/>
    <p:sldId xmlns:r="http://schemas.openxmlformats.org/officeDocument/2006/relationships" id="260" r:id="Red2517a6989848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4cc4a65154da4" /><Relationship Type="http://schemas.openxmlformats.org/officeDocument/2006/relationships/slide" Target="/ppt/slides/slide1.xml" Id="Rc3218820246248a6" /><Relationship Type="http://schemas.openxmlformats.org/officeDocument/2006/relationships/slide" Target="/ppt/slides/slide2.xml" Id="Rb96dbe7820f64183" /><Relationship Type="http://schemas.openxmlformats.org/officeDocument/2006/relationships/slide" Target="/ppt/slides/slide3.xml" Id="Ra0fb5871ed324aab" /><Relationship Type="http://schemas.openxmlformats.org/officeDocument/2006/relationships/slide" Target="/ppt/slides/slide4.xml" Id="R2ad505c700ae4d95" /><Relationship Type="http://schemas.openxmlformats.org/officeDocument/2006/relationships/slide" Target="/ppt/slides/slide5.xml" Id="Red2517a6989848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73e25d64c45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b5ae1b0d544a1" /><Relationship Type="http://schemas.openxmlformats.org/officeDocument/2006/relationships/theme" Target="/ppt/slideMasters/theme/theme1.xml" Id="Re073577877d549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cb5ae1b0d544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9f7f1238d41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83bfd6c6841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a56a2b2e341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5a9a1a1f940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4852582ba45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EIDE REGNSKAPSKONTOR DØDSBO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REGNSKAPSKONTOR DØDSBO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REGNSKAPSKONTOR DØDSBO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REGNSKAPSKONTOR DØDSBO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REGNSKAPSKONTOR DØDSBO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REGNSKAPSKONTOR DØDSBO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970 056 513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REGNSKAPSKONTOR DØDSBO</a:t>
            </a:r>
          </a:p>
        </p:txBody>
      </p:sp>
    </p:spTree>
  </p:cSld>
  <p:clrMapOvr>
    <a:masterClrMapping xmlns:a="http://schemas.openxmlformats.org/drawingml/2006/main"/>
  </p:clrMapOvr>
</p:sld>
</file>