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1776c1331548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76130e977e433c"/>
  </p:sldMasterIdLst>
  <p:sldIdLst>
    <p:sldId xmlns:r="http://schemas.openxmlformats.org/officeDocument/2006/relationships" id="256" r:id="R99ee5c6233064f87"/>
    <p:sldId xmlns:r="http://schemas.openxmlformats.org/officeDocument/2006/relationships" id="257" r:id="Re59d321576104d3d"/>
    <p:sldId xmlns:r="http://schemas.openxmlformats.org/officeDocument/2006/relationships" id="258" r:id="R930404b11302464e"/>
    <p:sldId xmlns:r="http://schemas.openxmlformats.org/officeDocument/2006/relationships" id="259" r:id="R8266a4b2328e4b6b"/>
    <p:sldId xmlns:r="http://schemas.openxmlformats.org/officeDocument/2006/relationships" id="260" r:id="Rae620830a87f4097"/>
    <p:sldId xmlns:r="http://schemas.openxmlformats.org/officeDocument/2006/relationships" id="261" r:id="Rfe3c32d6bd184b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6130e977e433c" /><Relationship Type="http://schemas.openxmlformats.org/officeDocument/2006/relationships/slide" Target="/ppt/slides/slide1.xml" Id="R99ee5c6233064f87" /><Relationship Type="http://schemas.openxmlformats.org/officeDocument/2006/relationships/slide" Target="/ppt/slides/slide2.xml" Id="Re59d321576104d3d" /><Relationship Type="http://schemas.openxmlformats.org/officeDocument/2006/relationships/slide" Target="/ppt/slides/slide3.xml" Id="R930404b11302464e" /><Relationship Type="http://schemas.openxmlformats.org/officeDocument/2006/relationships/slide" Target="/ppt/slides/slide4.xml" Id="R8266a4b2328e4b6b" /><Relationship Type="http://schemas.openxmlformats.org/officeDocument/2006/relationships/slide" Target="/ppt/slides/slide5.xml" Id="Rae620830a87f4097" /><Relationship Type="http://schemas.openxmlformats.org/officeDocument/2006/relationships/slide" Target="/ppt/slides/slide6.xml" Id="Rfe3c32d6bd184b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45b30649947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4042e785a4d75" /><Relationship Type="http://schemas.openxmlformats.org/officeDocument/2006/relationships/theme" Target="/ppt/slideMasters/theme/theme1.xml" Id="R109607219d5d4d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c4042e785a4d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ae940fdf94b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517c8b55e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5f6732d4747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8c2dc793a41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cdc5ad18b48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bda70f5fe4b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REGNSKAPSHJELP V/I B TOKVAM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REGNSKAPSHJELP V/I B TOKVAM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426 159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Åsleia 323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970 098 445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