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54dffa68664a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5f9993e2594f5d"/>
  </p:sldMasterIdLst>
  <p:sldIdLst>
    <p:sldId xmlns:r="http://schemas.openxmlformats.org/officeDocument/2006/relationships" id="256" r:id="Rbf46325c92b34e04"/>
    <p:sldId xmlns:r="http://schemas.openxmlformats.org/officeDocument/2006/relationships" id="257" r:id="R0b34bc360fad42a2"/>
    <p:sldId xmlns:r="http://schemas.openxmlformats.org/officeDocument/2006/relationships" id="258" r:id="R12e989548a514d73"/>
    <p:sldId xmlns:r="http://schemas.openxmlformats.org/officeDocument/2006/relationships" id="259" r:id="R7f98f20da45942b0"/>
    <p:sldId xmlns:r="http://schemas.openxmlformats.org/officeDocument/2006/relationships" id="260" r:id="Rb6bcaebd84a64cb6"/>
    <p:sldId xmlns:r="http://schemas.openxmlformats.org/officeDocument/2006/relationships" id="261" r:id="R09ba5bb1789d48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f9993e2594f5d" /><Relationship Type="http://schemas.openxmlformats.org/officeDocument/2006/relationships/slide" Target="/ppt/slides/slide1.xml" Id="Rbf46325c92b34e04" /><Relationship Type="http://schemas.openxmlformats.org/officeDocument/2006/relationships/slide" Target="/ppt/slides/slide2.xml" Id="R0b34bc360fad42a2" /><Relationship Type="http://schemas.openxmlformats.org/officeDocument/2006/relationships/slide" Target="/ppt/slides/slide3.xml" Id="R12e989548a514d73" /><Relationship Type="http://schemas.openxmlformats.org/officeDocument/2006/relationships/slide" Target="/ppt/slides/slide4.xml" Id="R7f98f20da45942b0" /><Relationship Type="http://schemas.openxmlformats.org/officeDocument/2006/relationships/slide" Target="/ppt/slides/slide5.xml" Id="Rb6bcaebd84a64cb6" /><Relationship Type="http://schemas.openxmlformats.org/officeDocument/2006/relationships/slide" Target="/ppt/slides/slide6.xml" Id="R09ba5bb1789d48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a8b3500b749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5274e6929439b" /><Relationship Type="http://schemas.openxmlformats.org/officeDocument/2006/relationships/theme" Target="/ppt/slideMasters/theme/theme1.xml" Id="R35e9eb03f07e40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5274e692943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63c9e79ef46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7b588d35e43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27d1374a44c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35119318d45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dadaa491240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1b46596c049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