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1e9e3afd7c4f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57bca85a34772"/>
  </p:sldMasterIdLst>
  <p:sldIdLst>
    <p:sldId xmlns:r="http://schemas.openxmlformats.org/officeDocument/2006/relationships" id="256" r:id="R4cdbe1d069f44a81"/>
    <p:sldId xmlns:r="http://schemas.openxmlformats.org/officeDocument/2006/relationships" id="257" r:id="R0a7bcb7fdbc9463f"/>
    <p:sldId xmlns:r="http://schemas.openxmlformats.org/officeDocument/2006/relationships" id="258" r:id="Rc185d72ff9124cd3"/>
    <p:sldId xmlns:r="http://schemas.openxmlformats.org/officeDocument/2006/relationships" id="259" r:id="R266243dcb3ae409b"/>
    <p:sldId xmlns:r="http://schemas.openxmlformats.org/officeDocument/2006/relationships" id="260" r:id="R4556a1cea1314b83"/>
    <p:sldId xmlns:r="http://schemas.openxmlformats.org/officeDocument/2006/relationships" id="261" r:id="R3ac8575283bd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57bca85a34772" /><Relationship Type="http://schemas.openxmlformats.org/officeDocument/2006/relationships/slide" Target="/ppt/slides/slide1.xml" Id="R4cdbe1d069f44a81" /><Relationship Type="http://schemas.openxmlformats.org/officeDocument/2006/relationships/slide" Target="/ppt/slides/slide2.xml" Id="R0a7bcb7fdbc9463f" /><Relationship Type="http://schemas.openxmlformats.org/officeDocument/2006/relationships/slide" Target="/ppt/slides/slide3.xml" Id="Rc185d72ff9124cd3" /><Relationship Type="http://schemas.openxmlformats.org/officeDocument/2006/relationships/slide" Target="/ppt/slides/slide4.xml" Id="R266243dcb3ae409b" /><Relationship Type="http://schemas.openxmlformats.org/officeDocument/2006/relationships/slide" Target="/ppt/slides/slide5.xml" Id="R4556a1cea1314b83" /><Relationship Type="http://schemas.openxmlformats.org/officeDocument/2006/relationships/slide" Target="/ppt/slides/slide6.xml" Id="R3ac8575283bd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b11799f9a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59142d6ff45bd" /><Relationship Type="http://schemas.openxmlformats.org/officeDocument/2006/relationships/theme" Target="/ppt/slideMasters/theme/theme1.xml" Id="Rff65df3d62a7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f59142d6ff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bc01867a0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b17001ec7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3b0f91d2249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38c45a20148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e550cd8bb43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27e3d7929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HOVEDORGANISASJONEN 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HOVEDORGANISASJONEN 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360 163 379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−23 777 929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194 784 577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391 341 748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970 134 646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