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733d998f9949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a5043000614bde"/>
  </p:sldMasterIdLst>
  <p:sldIdLst>
    <p:sldId xmlns:r="http://schemas.openxmlformats.org/officeDocument/2006/relationships" id="256" r:id="R78387320add44912"/>
    <p:sldId xmlns:r="http://schemas.openxmlformats.org/officeDocument/2006/relationships" id="257" r:id="Rd7a67dfbfaa140db"/>
    <p:sldId xmlns:r="http://schemas.openxmlformats.org/officeDocument/2006/relationships" id="258" r:id="Re398fbd54e67434d"/>
    <p:sldId xmlns:r="http://schemas.openxmlformats.org/officeDocument/2006/relationships" id="259" r:id="R9d92f571dfeb4403"/>
    <p:sldId xmlns:r="http://schemas.openxmlformats.org/officeDocument/2006/relationships" id="260" r:id="Re818b381806340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5043000614bde" /><Relationship Type="http://schemas.openxmlformats.org/officeDocument/2006/relationships/slide" Target="/ppt/slides/slide1.xml" Id="R78387320add44912" /><Relationship Type="http://schemas.openxmlformats.org/officeDocument/2006/relationships/slide" Target="/ppt/slides/slide2.xml" Id="Rd7a67dfbfaa140db" /><Relationship Type="http://schemas.openxmlformats.org/officeDocument/2006/relationships/slide" Target="/ppt/slides/slide3.xml" Id="Re398fbd54e67434d" /><Relationship Type="http://schemas.openxmlformats.org/officeDocument/2006/relationships/slide" Target="/ppt/slides/slide4.xml" Id="R9d92f571dfeb4403" /><Relationship Type="http://schemas.openxmlformats.org/officeDocument/2006/relationships/slide" Target="/ppt/slides/slide5.xml" Id="Re818b381806340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e7058751c4a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edeabe1b3428b" /><Relationship Type="http://schemas.openxmlformats.org/officeDocument/2006/relationships/theme" Target="/ppt/slideMasters/theme/theme1.xml" Id="R11ef64d8e587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7edeabe1b342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1bae89b10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8aede6428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007183f244b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b4ff0caa34f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fe2c8fe2142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STANGE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 KOMMUNE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post@stange.kommune.no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www.stange.kommune.no/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970 169 717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