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1134d955c2540c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25e66f6f1aa487f"/>
  </p:sldMasterIdLst>
  <p:sldIdLst>
    <p:sldId xmlns:r="http://schemas.openxmlformats.org/officeDocument/2006/relationships" id="256" r:id="R75c65b49be6b4f0d"/>
    <p:sldId xmlns:r="http://schemas.openxmlformats.org/officeDocument/2006/relationships" id="257" r:id="R4dd756429458496f"/>
    <p:sldId xmlns:r="http://schemas.openxmlformats.org/officeDocument/2006/relationships" id="258" r:id="R25cf30ea35b6452f"/>
    <p:sldId xmlns:r="http://schemas.openxmlformats.org/officeDocument/2006/relationships" id="259" r:id="Ra275892c3f41455f"/>
    <p:sldId xmlns:r="http://schemas.openxmlformats.org/officeDocument/2006/relationships" id="260" r:id="R895ddc9b09394845"/>
    <p:sldId xmlns:r="http://schemas.openxmlformats.org/officeDocument/2006/relationships" id="261" r:id="Rca41d83ecda6411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5e66f6f1aa487f" /><Relationship Type="http://schemas.openxmlformats.org/officeDocument/2006/relationships/slide" Target="/ppt/slides/slide1.xml" Id="R75c65b49be6b4f0d" /><Relationship Type="http://schemas.openxmlformats.org/officeDocument/2006/relationships/slide" Target="/ppt/slides/slide2.xml" Id="R4dd756429458496f" /><Relationship Type="http://schemas.openxmlformats.org/officeDocument/2006/relationships/slide" Target="/ppt/slides/slide3.xml" Id="R25cf30ea35b6452f" /><Relationship Type="http://schemas.openxmlformats.org/officeDocument/2006/relationships/slide" Target="/ppt/slides/slide4.xml" Id="Ra275892c3f41455f" /><Relationship Type="http://schemas.openxmlformats.org/officeDocument/2006/relationships/slide" Target="/ppt/slides/slide5.xml" Id="R895ddc9b09394845" /><Relationship Type="http://schemas.openxmlformats.org/officeDocument/2006/relationships/slide" Target="/ppt/slides/slide6.xml" Id="Rca41d83ecda6411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11638f42514fd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a6ff1aa18843ec" /><Relationship Type="http://schemas.openxmlformats.org/officeDocument/2006/relationships/theme" Target="/ppt/slideMasters/theme/theme1.xml" Id="R6efae2e6b9a2447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a6ff1aa18843e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2ce538dcac45d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710d14498a498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3c90cb2ce9442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e49c74e17d4ab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6ef0e08019493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f1b1e436a248d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SPORTSKLUBBEN HAUGAR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SPORTSKLUBBEN HAUGAR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SPORTSKLUBBEN HAUGAR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SPORTSKLUBBEN HAUGAR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SPORTSKLUBBEN HAUGAR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SPORTSKLUBBEN HAUGAR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12 663 749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546 012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495 333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3 466 032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6 363 751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SPORTSKLUBBEN HAUGAR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Diktervegen 29D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5538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post@haugar.no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www.haugar.no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970 201 157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SPORTSKLUBBEN HAUGAR</a:t>
            </a:r>
          </a:p>
        </p:txBody>
      </p:sp>
    </p:spTree>
  </p:cSld>
  <p:clrMapOvr>
    <a:masterClrMapping xmlns:a="http://schemas.openxmlformats.org/drawingml/2006/main"/>
  </p:clrMapOvr>
</p:sld>
</file>