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f48946a82e40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1689ccc3fc4d2e"/>
  </p:sldMasterIdLst>
  <p:sldIdLst>
    <p:sldId xmlns:r="http://schemas.openxmlformats.org/officeDocument/2006/relationships" id="256" r:id="Rbd892057bc744310"/>
    <p:sldId xmlns:r="http://schemas.openxmlformats.org/officeDocument/2006/relationships" id="257" r:id="R62a470a89fb54acc"/>
    <p:sldId xmlns:r="http://schemas.openxmlformats.org/officeDocument/2006/relationships" id="258" r:id="R4b86e907488249e5"/>
    <p:sldId xmlns:r="http://schemas.openxmlformats.org/officeDocument/2006/relationships" id="259" r:id="R9e9f059f682a4df9"/>
    <p:sldId xmlns:r="http://schemas.openxmlformats.org/officeDocument/2006/relationships" id="260" r:id="Rc8bbf60c43d14c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689ccc3fc4d2e" /><Relationship Type="http://schemas.openxmlformats.org/officeDocument/2006/relationships/slide" Target="/ppt/slides/slide1.xml" Id="Rbd892057bc744310" /><Relationship Type="http://schemas.openxmlformats.org/officeDocument/2006/relationships/slide" Target="/ppt/slides/slide2.xml" Id="R62a470a89fb54acc" /><Relationship Type="http://schemas.openxmlformats.org/officeDocument/2006/relationships/slide" Target="/ppt/slides/slide3.xml" Id="R4b86e907488249e5" /><Relationship Type="http://schemas.openxmlformats.org/officeDocument/2006/relationships/slide" Target="/ppt/slides/slide4.xml" Id="R9e9f059f682a4df9" /><Relationship Type="http://schemas.openxmlformats.org/officeDocument/2006/relationships/slide" Target="/ppt/slides/slide5.xml" Id="Rc8bbf60c43d14c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06f3763fb40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e0652f1294ed1" /><Relationship Type="http://schemas.openxmlformats.org/officeDocument/2006/relationships/theme" Target="/ppt/slideMasters/theme/theme1.xml" Id="R9b9535d2aa70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e0652f1294e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eb72d28b645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a4a5f89784a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0fb9f969748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2f55b6a0842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2569a430f4f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NORGES VASSDRAGS- OG ENERGIDIREKTORAT (NVE)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 VASSDRAGS- OG ENERGIDIREKTORAT (NVE)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95 95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nve@nve.no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