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82ecdd1b3b40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e1467965674fb8"/>
  </p:sldMasterIdLst>
  <p:sldIdLst>
    <p:sldId xmlns:r="http://schemas.openxmlformats.org/officeDocument/2006/relationships" id="256" r:id="R492e6a139405454a"/>
    <p:sldId xmlns:r="http://schemas.openxmlformats.org/officeDocument/2006/relationships" id="257" r:id="Rb5b419b74beb4a92"/>
    <p:sldId xmlns:r="http://schemas.openxmlformats.org/officeDocument/2006/relationships" id="258" r:id="R81ad60a658ce4a4f"/>
    <p:sldId xmlns:r="http://schemas.openxmlformats.org/officeDocument/2006/relationships" id="259" r:id="Ra0554a56599b4b63"/>
    <p:sldId xmlns:r="http://schemas.openxmlformats.org/officeDocument/2006/relationships" id="260" r:id="Rf781b51dc0bd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e1467965674fb8" /><Relationship Type="http://schemas.openxmlformats.org/officeDocument/2006/relationships/slide" Target="/ppt/slides/slide1.xml" Id="R492e6a139405454a" /><Relationship Type="http://schemas.openxmlformats.org/officeDocument/2006/relationships/slide" Target="/ppt/slides/slide2.xml" Id="Rb5b419b74beb4a92" /><Relationship Type="http://schemas.openxmlformats.org/officeDocument/2006/relationships/slide" Target="/ppt/slides/slide3.xml" Id="R81ad60a658ce4a4f" /><Relationship Type="http://schemas.openxmlformats.org/officeDocument/2006/relationships/slide" Target="/ppt/slides/slide4.xml" Id="Ra0554a56599b4b63" /><Relationship Type="http://schemas.openxmlformats.org/officeDocument/2006/relationships/slide" Target="/ppt/slides/slide5.xml" Id="Rf781b51dc0bd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659c0f05744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5918c68bd4f05" /><Relationship Type="http://schemas.openxmlformats.org/officeDocument/2006/relationships/theme" Target="/ppt/slideMasters/theme/theme1.xml" Id="R707c51b4da1c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5918c68bd4f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ce6b7e36246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ddd05130643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f1e02baee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74377242245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7e1b42c9a4f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