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d10670512247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b49268d6344d99"/>
  </p:sldMasterIdLst>
  <p:sldIdLst>
    <p:sldId xmlns:r="http://schemas.openxmlformats.org/officeDocument/2006/relationships" id="256" r:id="Rd648b214232d40fe"/>
    <p:sldId xmlns:r="http://schemas.openxmlformats.org/officeDocument/2006/relationships" id="257" r:id="R7316d0887b23438c"/>
    <p:sldId xmlns:r="http://schemas.openxmlformats.org/officeDocument/2006/relationships" id="258" r:id="R175092545df34c0d"/>
    <p:sldId xmlns:r="http://schemas.openxmlformats.org/officeDocument/2006/relationships" id="259" r:id="Raeec2dca6c634faf"/>
    <p:sldId xmlns:r="http://schemas.openxmlformats.org/officeDocument/2006/relationships" id="260" r:id="R0b1885c7ad8640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b49268d6344d99" /><Relationship Type="http://schemas.openxmlformats.org/officeDocument/2006/relationships/slide" Target="/ppt/slides/slide1.xml" Id="Rd648b214232d40fe" /><Relationship Type="http://schemas.openxmlformats.org/officeDocument/2006/relationships/slide" Target="/ppt/slides/slide2.xml" Id="R7316d0887b23438c" /><Relationship Type="http://schemas.openxmlformats.org/officeDocument/2006/relationships/slide" Target="/ppt/slides/slide3.xml" Id="R175092545df34c0d" /><Relationship Type="http://schemas.openxmlformats.org/officeDocument/2006/relationships/slide" Target="/ppt/slides/slide4.xml" Id="Raeec2dca6c634faf" /><Relationship Type="http://schemas.openxmlformats.org/officeDocument/2006/relationships/slide" Target="/ppt/slides/slide5.xml" Id="R0b1885c7ad8640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6401c7465641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145634e1846f3" /><Relationship Type="http://schemas.openxmlformats.org/officeDocument/2006/relationships/theme" Target="/ppt/slideMasters/theme/theme1.xml" Id="R012a0d43e69a44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b145634e1846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bcbae73bc4e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d040d135b40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3ed3e42bb45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99211773d4d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951924f184a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EDVARDSEN KNUT 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KNUT ING ble etablert [år] og holder til i Borgen.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Tiurfaret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1388 Borgen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66901285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nevlung@online.no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