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93c6fe2374b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feb306dc054374"/>
  </p:sldMasterIdLst>
  <p:sldIdLst>
    <p:sldId xmlns:r="http://schemas.openxmlformats.org/officeDocument/2006/relationships" id="256" r:id="R552c2b00d80e4dae"/>
    <p:sldId xmlns:r="http://schemas.openxmlformats.org/officeDocument/2006/relationships" id="257" r:id="R20d17208c0a84998"/>
    <p:sldId xmlns:r="http://schemas.openxmlformats.org/officeDocument/2006/relationships" id="258" r:id="Rd7296e9457134c90"/>
    <p:sldId xmlns:r="http://schemas.openxmlformats.org/officeDocument/2006/relationships" id="259" r:id="R72d4465039234214"/>
    <p:sldId xmlns:r="http://schemas.openxmlformats.org/officeDocument/2006/relationships" id="260" r:id="R47c276c0c0ac46f4"/>
    <p:sldId xmlns:r="http://schemas.openxmlformats.org/officeDocument/2006/relationships" id="261" r:id="R6227b3bb5430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eb306dc054374" /><Relationship Type="http://schemas.openxmlformats.org/officeDocument/2006/relationships/slide" Target="/ppt/slides/slide1.xml" Id="R552c2b00d80e4dae" /><Relationship Type="http://schemas.openxmlformats.org/officeDocument/2006/relationships/slide" Target="/ppt/slides/slide2.xml" Id="R20d17208c0a84998" /><Relationship Type="http://schemas.openxmlformats.org/officeDocument/2006/relationships/slide" Target="/ppt/slides/slide3.xml" Id="Rd7296e9457134c90" /><Relationship Type="http://schemas.openxmlformats.org/officeDocument/2006/relationships/slide" Target="/ppt/slides/slide4.xml" Id="R72d4465039234214" /><Relationship Type="http://schemas.openxmlformats.org/officeDocument/2006/relationships/slide" Target="/ppt/slides/slide5.xml" Id="R47c276c0c0ac46f4" /><Relationship Type="http://schemas.openxmlformats.org/officeDocument/2006/relationships/slide" Target="/ppt/slides/slide6.xml" Id="R6227b3bb5430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7e89b1c404d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8c26714a14df3" /><Relationship Type="http://schemas.openxmlformats.org/officeDocument/2006/relationships/theme" Target="/ppt/slideMasters/theme/theme1.xml" Id="R6b32dfce40ce4a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58c26714a14d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917880bdb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467cb948a43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24b507c2046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6b62f32bd46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8a483a8fa4c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8d507393b42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