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6638f728dd4e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1c199eaf9d49c3"/>
  </p:sldMasterIdLst>
  <p:sldIdLst>
    <p:sldId xmlns:r="http://schemas.openxmlformats.org/officeDocument/2006/relationships" id="256" r:id="R890c1404b151492c"/>
    <p:sldId xmlns:r="http://schemas.openxmlformats.org/officeDocument/2006/relationships" id="257" r:id="R3773ac6d13c4495f"/>
    <p:sldId xmlns:r="http://schemas.openxmlformats.org/officeDocument/2006/relationships" id="258" r:id="R2044d2725b21418d"/>
    <p:sldId xmlns:r="http://schemas.openxmlformats.org/officeDocument/2006/relationships" id="259" r:id="R246b751d76e04b85"/>
    <p:sldId xmlns:r="http://schemas.openxmlformats.org/officeDocument/2006/relationships" id="260" r:id="Re41c4b2eaf0d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c199eaf9d49c3" /><Relationship Type="http://schemas.openxmlformats.org/officeDocument/2006/relationships/slide" Target="/ppt/slides/slide1.xml" Id="R890c1404b151492c" /><Relationship Type="http://schemas.openxmlformats.org/officeDocument/2006/relationships/slide" Target="/ppt/slides/slide2.xml" Id="R3773ac6d13c4495f" /><Relationship Type="http://schemas.openxmlformats.org/officeDocument/2006/relationships/slide" Target="/ppt/slides/slide3.xml" Id="R2044d2725b21418d" /><Relationship Type="http://schemas.openxmlformats.org/officeDocument/2006/relationships/slide" Target="/ppt/slides/slide4.xml" Id="R246b751d76e04b85" /><Relationship Type="http://schemas.openxmlformats.org/officeDocument/2006/relationships/slide" Target="/ppt/slides/slide5.xml" Id="Re41c4b2eaf0d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e45d4df484e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8312868c04a7b" /><Relationship Type="http://schemas.openxmlformats.org/officeDocument/2006/relationships/theme" Target="/ppt/slideMasters/theme/theme1.xml" Id="Ra61c3ccf68f14d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68312868c0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cf22b0bcd40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11846c46b44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4e23d9722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47dcfc2184b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314ad1fdd46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TORGERSEN ESBEN HALL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ESBEN HALL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Furumoen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22612837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970 293 604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TORGERSEN ESBEN HALL</a:t>
            </a:r>
          </a:p>
        </p:txBody>
      </p:sp>
    </p:spTree>
  </p:cSld>
  <p:clrMapOvr>
    <a:masterClrMapping xmlns:a="http://schemas.openxmlformats.org/drawingml/2006/main"/>
  </p:clrMapOvr>
</p:sld>
</file>