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9aa523046546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372a2a3c2c4cee"/>
  </p:sldMasterIdLst>
  <p:sldIdLst>
    <p:sldId xmlns:r="http://schemas.openxmlformats.org/officeDocument/2006/relationships" id="256" r:id="Re3df3c0617d445cd"/>
    <p:sldId xmlns:r="http://schemas.openxmlformats.org/officeDocument/2006/relationships" id="257" r:id="R26673ef0bef344d6"/>
    <p:sldId xmlns:r="http://schemas.openxmlformats.org/officeDocument/2006/relationships" id="258" r:id="R1b73b6ff04724aa4"/>
    <p:sldId xmlns:r="http://schemas.openxmlformats.org/officeDocument/2006/relationships" id="259" r:id="Rc500d641ad2243ce"/>
    <p:sldId xmlns:r="http://schemas.openxmlformats.org/officeDocument/2006/relationships" id="260" r:id="R9c5e35b07ada4bcd"/>
    <p:sldId xmlns:r="http://schemas.openxmlformats.org/officeDocument/2006/relationships" id="261" r:id="R43310bd3b60243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372a2a3c2c4cee" /><Relationship Type="http://schemas.openxmlformats.org/officeDocument/2006/relationships/slide" Target="/ppt/slides/slide1.xml" Id="Re3df3c0617d445cd" /><Relationship Type="http://schemas.openxmlformats.org/officeDocument/2006/relationships/slide" Target="/ppt/slides/slide2.xml" Id="R26673ef0bef344d6" /><Relationship Type="http://schemas.openxmlformats.org/officeDocument/2006/relationships/slide" Target="/ppt/slides/slide3.xml" Id="R1b73b6ff04724aa4" /><Relationship Type="http://schemas.openxmlformats.org/officeDocument/2006/relationships/slide" Target="/ppt/slides/slide4.xml" Id="Rc500d641ad2243ce" /><Relationship Type="http://schemas.openxmlformats.org/officeDocument/2006/relationships/slide" Target="/ppt/slides/slide5.xml" Id="R9c5e35b07ada4bcd" /><Relationship Type="http://schemas.openxmlformats.org/officeDocument/2006/relationships/slide" Target="/ppt/slides/slide6.xml" Id="R43310bd3b60243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396bf50c3346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38a275e254d74" /><Relationship Type="http://schemas.openxmlformats.org/officeDocument/2006/relationships/theme" Target="/ppt/slideMasters/theme/theme1.xml" Id="Re07b085ca5ee48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c38a275e254d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5c93480a14f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4c58ae9bf49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4cbee92744b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98ce523514a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6f83387c442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df5185eae41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SØR-ØSTERDAL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SØR-ØSTERDAL REGNSKAPSLAG SA ble etablert [år] og holder til i Rena.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13 431 908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656 682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4 002 131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Trudvanggata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2450 Rena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44 00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970 300 643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