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a4cf2b5b324d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2c0fd9eb77488b"/>
  </p:sldMasterIdLst>
  <p:sldIdLst>
    <p:sldId xmlns:r="http://schemas.openxmlformats.org/officeDocument/2006/relationships" id="256" r:id="R14dc47f27df249e1"/>
    <p:sldId xmlns:r="http://schemas.openxmlformats.org/officeDocument/2006/relationships" id="257" r:id="R707d282d5f3e4c07"/>
    <p:sldId xmlns:r="http://schemas.openxmlformats.org/officeDocument/2006/relationships" id="258" r:id="R78aab1caa0a94f68"/>
    <p:sldId xmlns:r="http://schemas.openxmlformats.org/officeDocument/2006/relationships" id="259" r:id="R7fa657a42735482c"/>
    <p:sldId xmlns:r="http://schemas.openxmlformats.org/officeDocument/2006/relationships" id="260" r:id="R1995161aec49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c0fd9eb77488b" /><Relationship Type="http://schemas.openxmlformats.org/officeDocument/2006/relationships/slide" Target="/ppt/slides/slide1.xml" Id="R14dc47f27df249e1" /><Relationship Type="http://schemas.openxmlformats.org/officeDocument/2006/relationships/slide" Target="/ppt/slides/slide2.xml" Id="R707d282d5f3e4c07" /><Relationship Type="http://schemas.openxmlformats.org/officeDocument/2006/relationships/slide" Target="/ppt/slides/slide3.xml" Id="R78aab1caa0a94f68" /><Relationship Type="http://schemas.openxmlformats.org/officeDocument/2006/relationships/slide" Target="/ppt/slides/slide4.xml" Id="R7fa657a42735482c" /><Relationship Type="http://schemas.openxmlformats.org/officeDocument/2006/relationships/slide" Target="/ppt/slides/slide5.xml" Id="R1995161aec49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731e7822544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8cb13c0024773" /><Relationship Type="http://schemas.openxmlformats.org/officeDocument/2006/relationships/theme" Target="/ppt/slideMasters/theme/theme1.xml" Id="R8f8c54e43b0f4f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28cb13c00247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365577cfb40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952229f894d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55c2e84d24a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45bd80f0744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9bb0f439040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BØRRE OLSEN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 OLSEN ble etablert [år] og holder til i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Brevigveien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1912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970 320 334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BØRRE OLSEN</a:t>
            </a:r>
          </a:p>
        </p:txBody>
      </p:sp>
    </p:spTree>
  </p:cSld>
  <p:clrMapOvr>
    <a:masterClrMapping xmlns:a="http://schemas.openxmlformats.org/drawingml/2006/main"/>
  </p:clrMapOvr>
</p:sld>
</file>