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9d09d94ac44d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209cae66664108"/>
  </p:sldMasterIdLst>
  <p:sldIdLst>
    <p:sldId xmlns:r="http://schemas.openxmlformats.org/officeDocument/2006/relationships" id="256" r:id="R6813cc413f674ac5"/>
    <p:sldId xmlns:r="http://schemas.openxmlformats.org/officeDocument/2006/relationships" id="257" r:id="Rf39d2f2d75b64d59"/>
    <p:sldId xmlns:r="http://schemas.openxmlformats.org/officeDocument/2006/relationships" id="258" r:id="R14a886f19fe04acf"/>
    <p:sldId xmlns:r="http://schemas.openxmlformats.org/officeDocument/2006/relationships" id="259" r:id="Rf4f0f8573b1743d8"/>
    <p:sldId xmlns:r="http://schemas.openxmlformats.org/officeDocument/2006/relationships" id="260" r:id="R71468a54938346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209cae66664108" /><Relationship Type="http://schemas.openxmlformats.org/officeDocument/2006/relationships/slide" Target="/ppt/slides/slide1.xml" Id="R6813cc413f674ac5" /><Relationship Type="http://schemas.openxmlformats.org/officeDocument/2006/relationships/slide" Target="/ppt/slides/slide2.xml" Id="Rf39d2f2d75b64d59" /><Relationship Type="http://schemas.openxmlformats.org/officeDocument/2006/relationships/slide" Target="/ppt/slides/slide3.xml" Id="R14a886f19fe04acf" /><Relationship Type="http://schemas.openxmlformats.org/officeDocument/2006/relationships/slide" Target="/ppt/slides/slide4.xml" Id="Rf4f0f8573b1743d8" /><Relationship Type="http://schemas.openxmlformats.org/officeDocument/2006/relationships/slide" Target="/ppt/slides/slide5.xml" Id="R71468a54938346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2f2c9ec6634c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1776227a846ec" /><Relationship Type="http://schemas.openxmlformats.org/officeDocument/2006/relationships/theme" Target="/ppt/slideMasters/theme/theme1.xml" Id="R96391153411b4d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d1776227a846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0342220694e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80fdf5cca46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647430f0e46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025de696549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4772a46ce44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JAN NOVAK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NOVAK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 NOVAK ble etablert [år] og holder til i Båstad.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NOVAK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NOVAK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NOVAK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Åshagen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1866 Båstad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69828308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970 322 442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NOVAK</a:t>
            </a:r>
          </a:p>
        </p:txBody>
      </p:sp>
    </p:spTree>
  </p:cSld>
  <p:clrMapOvr>
    <a:masterClrMapping xmlns:a="http://schemas.openxmlformats.org/drawingml/2006/main"/>
  </p:clrMapOvr>
</p:sld>
</file>