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978690d67c48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34f68ef0954698"/>
  </p:sldMasterIdLst>
  <p:sldIdLst>
    <p:sldId xmlns:r="http://schemas.openxmlformats.org/officeDocument/2006/relationships" id="256" r:id="Rd7fbd5f20f0a4daf"/>
    <p:sldId xmlns:r="http://schemas.openxmlformats.org/officeDocument/2006/relationships" id="257" r:id="R516996e2f1b14e17"/>
    <p:sldId xmlns:r="http://schemas.openxmlformats.org/officeDocument/2006/relationships" id="258" r:id="R4b85b8717aae4a9a"/>
    <p:sldId xmlns:r="http://schemas.openxmlformats.org/officeDocument/2006/relationships" id="259" r:id="R83c846e019564121"/>
    <p:sldId xmlns:r="http://schemas.openxmlformats.org/officeDocument/2006/relationships" id="260" r:id="R71ff92aa0cf545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4f68ef0954698" /><Relationship Type="http://schemas.openxmlformats.org/officeDocument/2006/relationships/slide" Target="/ppt/slides/slide1.xml" Id="Rd7fbd5f20f0a4daf" /><Relationship Type="http://schemas.openxmlformats.org/officeDocument/2006/relationships/slide" Target="/ppt/slides/slide2.xml" Id="R516996e2f1b14e17" /><Relationship Type="http://schemas.openxmlformats.org/officeDocument/2006/relationships/slide" Target="/ppt/slides/slide3.xml" Id="R4b85b8717aae4a9a" /><Relationship Type="http://schemas.openxmlformats.org/officeDocument/2006/relationships/slide" Target="/ppt/slides/slide4.xml" Id="R83c846e019564121" /><Relationship Type="http://schemas.openxmlformats.org/officeDocument/2006/relationships/slide" Target="/ppt/slides/slide5.xml" Id="R71ff92aa0cf545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b174188c84d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a57db88c248da" /><Relationship Type="http://schemas.openxmlformats.org/officeDocument/2006/relationships/theme" Target="/ppt/slideMasters/theme/theme1.xml" Id="Rcb5287dc4c92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8a57db88c248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171c5768e4e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00c0e389c48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58242e64341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31766f0be4a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f3d0bc0784d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SKREDE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SKREDE ble etablert [år] og holder til i Hopland.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6796 Hopland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23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970 339 140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SKREDE</a:t>
            </a:r>
          </a:p>
        </p:txBody>
      </p:sp>
    </p:spTree>
  </p:cSld>
  <p:clrMapOvr>
    <a:masterClrMapping xmlns:a="http://schemas.openxmlformats.org/drawingml/2006/main"/>
  </p:clrMapOvr>
</p:sld>
</file>