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c680f65d1f4d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0429db42734076"/>
  </p:sldMasterIdLst>
  <p:sldIdLst>
    <p:sldId xmlns:r="http://schemas.openxmlformats.org/officeDocument/2006/relationships" id="256" r:id="R4d4c05aea8704d7b"/>
    <p:sldId xmlns:r="http://schemas.openxmlformats.org/officeDocument/2006/relationships" id="257" r:id="Rce65d39d31124bce"/>
    <p:sldId xmlns:r="http://schemas.openxmlformats.org/officeDocument/2006/relationships" id="258" r:id="Rfc1926fa09d74bd8"/>
    <p:sldId xmlns:r="http://schemas.openxmlformats.org/officeDocument/2006/relationships" id="259" r:id="Rbbc408edd9d64818"/>
    <p:sldId xmlns:r="http://schemas.openxmlformats.org/officeDocument/2006/relationships" id="260" r:id="Ra27cf2af538043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0429db42734076" /><Relationship Type="http://schemas.openxmlformats.org/officeDocument/2006/relationships/slide" Target="/ppt/slides/slide1.xml" Id="R4d4c05aea8704d7b" /><Relationship Type="http://schemas.openxmlformats.org/officeDocument/2006/relationships/slide" Target="/ppt/slides/slide2.xml" Id="Rce65d39d31124bce" /><Relationship Type="http://schemas.openxmlformats.org/officeDocument/2006/relationships/slide" Target="/ppt/slides/slide3.xml" Id="Rfc1926fa09d74bd8" /><Relationship Type="http://schemas.openxmlformats.org/officeDocument/2006/relationships/slide" Target="/ppt/slides/slide4.xml" Id="Rbbc408edd9d64818" /><Relationship Type="http://schemas.openxmlformats.org/officeDocument/2006/relationships/slide" Target="/ppt/slides/slide5.xml" Id="Ra27cf2af538043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4e3565057c46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d392757f84bbf" /><Relationship Type="http://schemas.openxmlformats.org/officeDocument/2006/relationships/theme" Target="/ppt/slideMasters/theme/theme1.xml" Id="R601be895b7c940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dd392757f84b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f7874e1c748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cdd3aa17a41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c7f8c097546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309e0aaae46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b17afce5a4d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SANDVIK JARLE ARKITEKT MNAL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 JARLE ARKITEKT MNAL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 JARLE ARKITEKT MNAL ble etablert [år] og holder til i Aurland.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 JARLE ARKITEKT MNAL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 JARLE ARKITEKT MNAL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 JARLE ARKITEKT MNAL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5745 Aurland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ark.jsand@icloud.com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www.sandvikarkitekt.no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970 348 581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 JARLE ARKITEKT MNAL</a:t>
            </a:r>
          </a:p>
        </p:txBody>
      </p:sp>
    </p:spTree>
  </p:cSld>
  <p:clrMapOvr>
    <a:masterClrMapping xmlns:a="http://schemas.openxmlformats.org/drawingml/2006/main"/>
  </p:clrMapOvr>
</p:sld>
</file>