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a12e766a4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8b3b3e92bc4d27"/>
  </p:sldMasterIdLst>
  <p:sldIdLst>
    <p:sldId xmlns:r="http://schemas.openxmlformats.org/officeDocument/2006/relationships" id="256" r:id="R6c04411308ef4db1"/>
    <p:sldId xmlns:r="http://schemas.openxmlformats.org/officeDocument/2006/relationships" id="257" r:id="Rcd4e24bc96e940f4"/>
    <p:sldId xmlns:r="http://schemas.openxmlformats.org/officeDocument/2006/relationships" id="258" r:id="R0ffcdb6a352d4940"/>
    <p:sldId xmlns:r="http://schemas.openxmlformats.org/officeDocument/2006/relationships" id="259" r:id="R70765656294b4640"/>
    <p:sldId xmlns:r="http://schemas.openxmlformats.org/officeDocument/2006/relationships" id="260" r:id="R8f22e0cd6de94f72"/>
    <p:sldId xmlns:r="http://schemas.openxmlformats.org/officeDocument/2006/relationships" id="261" r:id="R6bd84af32770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b3b3e92bc4d27" /><Relationship Type="http://schemas.openxmlformats.org/officeDocument/2006/relationships/slide" Target="/ppt/slides/slide1.xml" Id="R6c04411308ef4db1" /><Relationship Type="http://schemas.openxmlformats.org/officeDocument/2006/relationships/slide" Target="/ppt/slides/slide2.xml" Id="Rcd4e24bc96e940f4" /><Relationship Type="http://schemas.openxmlformats.org/officeDocument/2006/relationships/slide" Target="/ppt/slides/slide3.xml" Id="R0ffcdb6a352d4940" /><Relationship Type="http://schemas.openxmlformats.org/officeDocument/2006/relationships/slide" Target="/ppt/slides/slide4.xml" Id="R70765656294b4640" /><Relationship Type="http://schemas.openxmlformats.org/officeDocument/2006/relationships/slide" Target="/ppt/slides/slide5.xml" Id="R8f22e0cd6de94f72" /><Relationship Type="http://schemas.openxmlformats.org/officeDocument/2006/relationships/slide" Target="/ppt/slides/slide6.xml" Id="R6bd84af32770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7c3dc010c44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7548672b24d77" /><Relationship Type="http://schemas.openxmlformats.org/officeDocument/2006/relationships/theme" Target="/ppt/slideMasters/theme/theme1.xml" Id="Rcac22b3c5ca7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47548672b24d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c18aba1b54d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763571aad4b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05f2800394f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95b0f8b3143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ec6e73feb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87490022e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