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4d4004853f42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2f414104174cb3"/>
  </p:sldMasterIdLst>
  <p:sldIdLst>
    <p:sldId xmlns:r="http://schemas.openxmlformats.org/officeDocument/2006/relationships" id="256" r:id="R6ddc197a03fc4585"/>
    <p:sldId xmlns:r="http://schemas.openxmlformats.org/officeDocument/2006/relationships" id="257" r:id="Re59bae3e861c463d"/>
    <p:sldId xmlns:r="http://schemas.openxmlformats.org/officeDocument/2006/relationships" id="258" r:id="Rd17592a5ded74089"/>
    <p:sldId xmlns:r="http://schemas.openxmlformats.org/officeDocument/2006/relationships" id="259" r:id="Rdc287474f53b4d3e"/>
    <p:sldId xmlns:r="http://schemas.openxmlformats.org/officeDocument/2006/relationships" id="260" r:id="Rfa7a0967dbd24c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2f414104174cb3" /><Relationship Type="http://schemas.openxmlformats.org/officeDocument/2006/relationships/slide" Target="/ppt/slides/slide1.xml" Id="R6ddc197a03fc4585" /><Relationship Type="http://schemas.openxmlformats.org/officeDocument/2006/relationships/slide" Target="/ppt/slides/slide2.xml" Id="Re59bae3e861c463d" /><Relationship Type="http://schemas.openxmlformats.org/officeDocument/2006/relationships/slide" Target="/ppt/slides/slide3.xml" Id="Rd17592a5ded74089" /><Relationship Type="http://schemas.openxmlformats.org/officeDocument/2006/relationships/slide" Target="/ppt/slides/slide4.xml" Id="Rdc287474f53b4d3e" /><Relationship Type="http://schemas.openxmlformats.org/officeDocument/2006/relationships/slide" Target="/ppt/slides/slide5.xml" Id="Rfa7a0967dbd24c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6873f05da24e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8133a21b04c78" /><Relationship Type="http://schemas.openxmlformats.org/officeDocument/2006/relationships/theme" Target="/ppt/slideMasters/theme/theme1.xml" Id="Rdde97ca3826548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f8133a21b04c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ce234f43c46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0d4b3b3e0d48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d1e31b6a6649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ea9e55ffc4e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64130772ef48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PÅL HAUGSTAD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HAUGSTAD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PÅL HAUGSTAD ble etablert [år] og holder til i Venabygd.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HAUGSTAD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HAUGSTAD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HAUGSTAD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Venabygdsvegen 515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2632 Venabygd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28 41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970 392 971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HAUGSTAD</a:t>
            </a:r>
          </a:p>
        </p:txBody>
      </p:sp>
    </p:spTree>
  </p:cSld>
  <p:clrMapOvr>
    <a:masterClrMapping xmlns:a="http://schemas.openxmlformats.org/drawingml/2006/main"/>
  </p:clrMapOvr>
</p:sld>
</file>