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9c655ff5c345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d0f1b443b8461d"/>
  </p:sldMasterIdLst>
  <p:sldIdLst>
    <p:sldId xmlns:r="http://schemas.openxmlformats.org/officeDocument/2006/relationships" id="256" r:id="Ra644e7d69dde4a84"/>
    <p:sldId xmlns:r="http://schemas.openxmlformats.org/officeDocument/2006/relationships" id="257" r:id="Rdfc027a0854b473a"/>
    <p:sldId xmlns:r="http://schemas.openxmlformats.org/officeDocument/2006/relationships" id="258" r:id="R36ec9bab5d3d4f0a"/>
    <p:sldId xmlns:r="http://schemas.openxmlformats.org/officeDocument/2006/relationships" id="259" r:id="R340c4c2826be4977"/>
    <p:sldId xmlns:r="http://schemas.openxmlformats.org/officeDocument/2006/relationships" id="260" r:id="R8c61bba5a3884f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d0f1b443b8461d" /><Relationship Type="http://schemas.openxmlformats.org/officeDocument/2006/relationships/slide" Target="/ppt/slides/slide1.xml" Id="Ra644e7d69dde4a84" /><Relationship Type="http://schemas.openxmlformats.org/officeDocument/2006/relationships/slide" Target="/ppt/slides/slide2.xml" Id="Rdfc027a0854b473a" /><Relationship Type="http://schemas.openxmlformats.org/officeDocument/2006/relationships/slide" Target="/ppt/slides/slide3.xml" Id="R36ec9bab5d3d4f0a" /><Relationship Type="http://schemas.openxmlformats.org/officeDocument/2006/relationships/slide" Target="/ppt/slides/slide4.xml" Id="R340c4c2826be4977" /><Relationship Type="http://schemas.openxmlformats.org/officeDocument/2006/relationships/slide" Target="/ppt/slides/slide5.xml" Id="R8c61bba5a3884f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11eeb35d6446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aa068d6664191" /><Relationship Type="http://schemas.openxmlformats.org/officeDocument/2006/relationships/theme" Target="/ppt/slideMasters/theme/theme1.xml" Id="R5144371fc20949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8aa068d66641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62c6c7b9141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bb65eb6ae46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6d96daaad49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a3c16761845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b41d4c77c41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KRISTIAN MOEN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KRISTIAN MOEN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Bjabergveien 208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1821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970 393 641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