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9e1868186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a7531c90245da"/>
  </p:sldMasterIdLst>
  <p:sldIdLst>
    <p:sldId xmlns:r="http://schemas.openxmlformats.org/officeDocument/2006/relationships" id="256" r:id="Ra27143365adc449c"/>
    <p:sldId xmlns:r="http://schemas.openxmlformats.org/officeDocument/2006/relationships" id="257" r:id="R26924418a73b4572"/>
    <p:sldId xmlns:r="http://schemas.openxmlformats.org/officeDocument/2006/relationships" id="258" r:id="R6bb574a2d8234639"/>
    <p:sldId xmlns:r="http://schemas.openxmlformats.org/officeDocument/2006/relationships" id="259" r:id="R9483653b26af4856"/>
    <p:sldId xmlns:r="http://schemas.openxmlformats.org/officeDocument/2006/relationships" id="260" r:id="R30d353e60a05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a7531c90245da" /><Relationship Type="http://schemas.openxmlformats.org/officeDocument/2006/relationships/slide" Target="/ppt/slides/slide1.xml" Id="Ra27143365adc449c" /><Relationship Type="http://schemas.openxmlformats.org/officeDocument/2006/relationships/slide" Target="/ppt/slides/slide2.xml" Id="R26924418a73b4572" /><Relationship Type="http://schemas.openxmlformats.org/officeDocument/2006/relationships/slide" Target="/ppt/slides/slide3.xml" Id="R6bb574a2d8234639" /><Relationship Type="http://schemas.openxmlformats.org/officeDocument/2006/relationships/slide" Target="/ppt/slides/slide4.xml" Id="R9483653b26af4856" /><Relationship Type="http://schemas.openxmlformats.org/officeDocument/2006/relationships/slide" Target="/ppt/slides/slide5.xml" Id="R30d353e60a05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54bca42b5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5793658724789" /><Relationship Type="http://schemas.openxmlformats.org/officeDocument/2006/relationships/theme" Target="/ppt/slideMasters/theme/theme1.xml" Id="R06c3a1b9f4a641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579365872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d112a1a8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b463c1eae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b9b2d04d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b5c87fda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97feaf21d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