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f31ba995f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946cd7c4934461"/>
  </p:sldMasterIdLst>
  <p:sldIdLst>
    <p:sldId xmlns:r="http://schemas.openxmlformats.org/officeDocument/2006/relationships" id="256" r:id="R8ab672f477b54424"/>
    <p:sldId xmlns:r="http://schemas.openxmlformats.org/officeDocument/2006/relationships" id="257" r:id="R66b53c94793d4c5a"/>
    <p:sldId xmlns:r="http://schemas.openxmlformats.org/officeDocument/2006/relationships" id="258" r:id="R8226143569174fa4"/>
    <p:sldId xmlns:r="http://schemas.openxmlformats.org/officeDocument/2006/relationships" id="259" r:id="R6f6106fa15264b3e"/>
    <p:sldId xmlns:r="http://schemas.openxmlformats.org/officeDocument/2006/relationships" id="260" r:id="Rb33459fea5a448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46cd7c4934461" /><Relationship Type="http://schemas.openxmlformats.org/officeDocument/2006/relationships/slide" Target="/ppt/slides/slide1.xml" Id="R8ab672f477b54424" /><Relationship Type="http://schemas.openxmlformats.org/officeDocument/2006/relationships/slide" Target="/ppt/slides/slide2.xml" Id="R66b53c94793d4c5a" /><Relationship Type="http://schemas.openxmlformats.org/officeDocument/2006/relationships/slide" Target="/ppt/slides/slide3.xml" Id="R8226143569174fa4" /><Relationship Type="http://schemas.openxmlformats.org/officeDocument/2006/relationships/slide" Target="/ppt/slides/slide4.xml" Id="R6f6106fa15264b3e" /><Relationship Type="http://schemas.openxmlformats.org/officeDocument/2006/relationships/slide" Target="/ppt/slides/slide5.xml" Id="Rb33459fea5a448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ec8ef469b4d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d7bf90092447c" /><Relationship Type="http://schemas.openxmlformats.org/officeDocument/2006/relationships/theme" Target="/ppt/slideMasters/theme/theme1.xml" Id="R0182c84c37a3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d7bf90092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b3b7325f542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099756e704d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af4754eb346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85a7d7c10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4e402bd90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 KÅRE OTTAR TVINNEREIM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 KÅRE OTTAR TVINNEREIM ble etablert [år] og holder til i Hornindal.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Holebakkane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6763 Hornindal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970 449 027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