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0621befe7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702e4070d42c6"/>
  </p:sldMasterIdLst>
  <p:sldIdLst>
    <p:sldId xmlns:r="http://schemas.openxmlformats.org/officeDocument/2006/relationships" id="256" r:id="Reb6ee93c138e4aa3"/>
    <p:sldId xmlns:r="http://schemas.openxmlformats.org/officeDocument/2006/relationships" id="257" r:id="Rc6cba40085614c68"/>
    <p:sldId xmlns:r="http://schemas.openxmlformats.org/officeDocument/2006/relationships" id="258" r:id="Ra77251ecdffa4cb9"/>
    <p:sldId xmlns:r="http://schemas.openxmlformats.org/officeDocument/2006/relationships" id="259" r:id="R0c3240a1a37e4b56"/>
    <p:sldId xmlns:r="http://schemas.openxmlformats.org/officeDocument/2006/relationships" id="260" r:id="R707a4afc9a27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702e4070d42c6" /><Relationship Type="http://schemas.openxmlformats.org/officeDocument/2006/relationships/slide" Target="/ppt/slides/slide1.xml" Id="Reb6ee93c138e4aa3" /><Relationship Type="http://schemas.openxmlformats.org/officeDocument/2006/relationships/slide" Target="/ppt/slides/slide2.xml" Id="Rc6cba40085614c68" /><Relationship Type="http://schemas.openxmlformats.org/officeDocument/2006/relationships/slide" Target="/ppt/slides/slide3.xml" Id="Ra77251ecdffa4cb9" /><Relationship Type="http://schemas.openxmlformats.org/officeDocument/2006/relationships/slide" Target="/ppt/slides/slide4.xml" Id="R0c3240a1a37e4b56" /><Relationship Type="http://schemas.openxmlformats.org/officeDocument/2006/relationships/slide" Target="/ppt/slides/slide5.xml" Id="R707a4afc9a27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37061efba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b57ac32dd470b" /><Relationship Type="http://schemas.openxmlformats.org/officeDocument/2006/relationships/theme" Target="/ppt/slideMasters/theme/theme1.xml" Id="Re525b02cc8b541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b57ac32dd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3b3b6744b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4fb6d560e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b10bd8f7f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edb24e3f2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4c3bec57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