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fd062a2ad342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9f3017f2cc400a"/>
  </p:sldMasterIdLst>
  <p:sldIdLst>
    <p:sldId xmlns:r="http://schemas.openxmlformats.org/officeDocument/2006/relationships" id="256" r:id="Re2701a7646fc475b"/>
    <p:sldId xmlns:r="http://schemas.openxmlformats.org/officeDocument/2006/relationships" id="257" r:id="R5f015213897b46b4"/>
    <p:sldId xmlns:r="http://schemas.openxmlformats.org/officeDocument/2006/relationships" id="258" r:id="Rc1be40c207b2417a"/>
    <p:sldId xmlns:r="http://schemas.openxmlformats.org/officeDocument/2006/relationships" id="259" r:id="R8d0e88ca9f774131"/>
    <p:sldId xmlns:r="http://schemas.openxmlformats.org/officeDocument/2006/relationships" id="260" r:id="R6f354f75719541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9f3017f2cc400a" /><Relationship Type="http://schemas.openxmlformats.org/officeDocument/2006/relationships/slide" Target="/ppt/slides/slide1.xml" Id="Re2701a7646fc475b" /><Relationship Type="http://schemas.openxmlformats.org/officeDocument/2006/relationships/slide" Target="/ppt/slides/slide2.xml" Id="R5f015213897b46b4" /><Relationship Type="http://schemas.openxmlformats.org/officeDocument/2006/relationships/slide" Target="/ppt/slides/slide3.xml" Id="Rc1be40c207b2417a" /><Relationship Type="http://schemas.openxmlformats.org/officeDocument/2006/relationships/slide" Target="/ppt/slides/slide4.xml" Id="R8d0e88ca9f774131" /><Relationship Type="http://schemas.openxmlformats.org/officeDocument/2006/relationships/slide" Target="/ppt/slides/slide5.xml" Id="R6f354f75719541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368fda53544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3fafc28ad4f21" /><Relationship Type="http://schemas.openxmlformats.org/officeDocument/2006/relationships/theme" Target="/ppt/slideMasters/theme/theme1.xml" Id="R1513da2f9ead4f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63fafc28ad4f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4563eb3284c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ed77818db48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9f52c787241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615a5554f40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85db0595744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NARBUVOLL GRUNNEIERLAG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NARBUVOLL GRUNNEIERLAG SA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970 536 906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