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25e1b5f65646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2282f19efc4917"/>
  </p:sldMasterIdLst>
  <p:sldIdLst>
    <p:sldId xmlns:r="http://schemas.openxmlformats.org/officeDocument/2006/relationships" id="256" r:id="R26e3ce77de854c98"/>
    <p:sldId xmlns:r="http://schemas.openxmlformats.org/officeDocument/2006/relationships" id="257" r:id="R1f29e2eb0e68409c"/>
    <p:sldId xmlns:r="http://schemas.openxmlformats.org/officeDocument/2006/relationships" id="258" r:id="R457f8e7c84904da4"/>
    <p:sldId xmlns:r="http://schemas.openxmlformats.org/officeDocument/2006/relationships" id="259" r:id="Rd2b9a6b3b8cb4fbd"/>
    <p:sldId xmlns:r="http://schemas.openxmlformats.org/officeDocument/2006/relationships" id="260" r:id="R34c298cf6f004aff"/>
    <p:sldId xmlns:r="http://schemas.openxmlformats.org/officeDocument/2006/relationships" id="261" r:id="R7c085d7898354948"/>
    <p:sldId xmlns:r="http://schemas.openxmlformats.org/officeDocument/2006/relationships" id="262" r:id="R3cb9d69c05864f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282f19efc4917" /><Relationship Type="http://schemas.openxmlformats.org/officeDocument/2006/relationships/slide" Target="/ppt/slides/slide1.xml" Id="R26e3ce77de854c98" /><Relationship Type="http://schemas.openxmlformats.org/officeDocument/2006/relationships/slide" Target="/ppt/slides/slide2.xml" Id="R1f29e2eb0e68409c" /><Relationship Type="http://schemas.openxmlformats.org/officeDocument/2006/relationships/slide" Target="/ppt/slides/slide3.xml" Id="R457f8e7c84904da4" /><Relationship Type="http://schemas.openxmlformats.org/officeDocument/2006/relationships/slide" Target="/ppt/slides/slide4.xml" Id="Rd2b9a6b3b8cb4fbd" /><Relationship Type="http://schemas.openxmlformats.org/officeDocument/2006/relationships/slide" Target="/ppt/slides/slide5.xml" Id="R34c298cf6f004aff" /><Relationship Type="http://schemas.openxmlformats.org/officeDocument/2006/relationships/slide" Target="/ppt/slides/slide6.xml" Id="R7c085d7898354948" /><Relationship Type="http://schemas.openxmlformats.org/officeDocument/2006/relationships/slide" Target="/ppt/slides/slide7.xml" Id="R3cb9d69c05864f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105634b00e40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0242aacc34c2c" /><Relationship Type="http://schemas.openxmlformats.org/officeDocument/2006/relationships/theme" Target="/ppt/slideMasters/theme/theme1.xml" Id="R9633287456634c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a0242aacc34c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4b5efebd441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73b097c514a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3acaeaa6a48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75e2689a149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83e9833b948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4b9cf504c4f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4939574e34b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MULTICASE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MULTICASE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14 677 901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18 100 839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HUSER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Frode Huser, Bråtenalléen 15B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39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970 896 880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