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40cee43e0f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7dfda0a0e54276"/>
  </p:sldMasterIdLst>
  <p:sldIdLst>
    <p:sldId xmlns:r="http://schemas.openxmlformats.org/officeDocument/2006/relationships" id="256" r:id="R9a9186c352194699"/>
    <p:sldId xmlns:r="http://schemas.openxmlformats.org/officeDocument/2006/relationships" id="257" r:id="Rc675b24d6dd742a8"/>
    <p:sldId xmlns:r="http://schemas.openxmlformats.org/officeDocument/2006/relationships" id="258" r:id="R2d8d264f1d7f479b"/>
    <p:sldId xmlns:r="http://schemas.openxmlformats.org/officeDocument/2006/relationships" id="259" r:id="R6e9eadfc462a4a4a"/>
    <p:sldId xmlns:r="http://schemas.openxmlformats.org/officeDocument/2006/relationships" id="260" r:id="R506b410cfdbe4c04"/>
    <p:sldId xmlns:r="http://schemas.openxmlformats.org/officeDocument/2006/relationships" id="261" r:id="Rb27c4f0a8c2a4ae8"/>
    <p:sldId xmlns:r="http://schemas.openxmlformats.org/officeDocument/2006/relationships" id="262" r:id="Ra8c54481bfe740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dfda0a0e54276" /><Relationship Type="http://schemas.openxmlformats.org/officeDocument/2006/relationships/slide" Target="/ppt/slides/slide1.xml" Id="R9a9186c352194699" /><Relationship Type="http://schemas.openxmlformats.org/officeDocument/2006/relationships/slide" Target="/ppt/slides/slide2.xml" Id="Rc675b24d6dd742a8" /><Relationship Type="http://schemas.openxmlformats.org/officeDocument/2006/relationships/slide" Target="/ppt/slides/slide3.xml" Id="R2d8d264f1d7f479b" /><Relationship Type="http://schemas.openxmlformats.org/officeDocument/2006/relationships/slide" Target="/ppt/slides/slide4.xml" Id="R6e9eadfc462a4a4a" /><Relationship Type="http://schemas.openxmlformats.org/officeDocument/2006/relationships/slide" Target="/ppt/slides/slide5.xml" Id="R506b410cfdbe4c04" /><Relationship Type="http://schemas.openxmlformats.org/officeDocument/2006/relationships/slide" Target="/ppt/slides/slide6.xml" Id="Rb27c4f0a8c2a4ae8" /><Relationship Type="http://schemas.openxmlformats.org/officeDocument/2006/relationships/slide" Target="/ppt/slides/slide7.xml" Id="Ra8c54481bfe740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951e8d3d84a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bf50806644e7c" /><Relationship Type="http://schemas.openxmlformats.org/officeDocument/2006/relationships/theme" Target="/ppt/slideMasters/theme/theme1.xml" Id="R2bc702d4f01f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bf5080664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629af1c12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caa56a9940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d1046cfc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a890c64c1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a9c8973aa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5a4beafc541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391fa0e454e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 REVISJON NORD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ENTER REVISJON NORD NORGE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2 013 051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MADSSEN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ARNE TORBERGSEN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JOHANSEN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MARIUS MADSSEN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Selsbanes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firmapost@berg-hammervik.no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