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b19dd0acdfd4cc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698abe75bc0420e"/>
  </p:sldMasterIdLst>
  <p:sldIdLst>
    <p:sldId xmlns:r="http://schemas.openxmlformats.org/officeDocument/2006/relationships" id="256" r:id="R4c26159a472b4278"/>
    <p:sldId xmlns:r="http://schemas.openxmlformats.org/officeDocument/2006/relationships" id="257" r:id="R32811c422f8b4f56"/>
    <p:sldId xmlns:r="http://schemas.openxmlformats.org/officeDocument/2006/relationships" id="258" r:id="R1364da7c2ad44a6c"/>
    <p:sldId xmlns:r="http://schemas.openxmlformats.org/officeDocument/2006/relationships" id="259" r:id="R7ca9b6fd88c84989"/>
    <p:sldId xmlns:r="http://schemas.openxmlformats.org/officeDocument/2006/relationships" id="260" r:id="R408405f2eebd4a97"/>
    <p:sldId xmlns:r="http://schemas.openxmlformats.org/officeDocument/2006/relationships" id="261" r:id="R9afd1736f3b8466c"/>
    <p:sldId xmlns:r="http://schemas.openxmlformats.org/officeDocument/2006/relationships" id="262" r:id="R8d2b1419225f40d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98abe75bc0420e" /><Relationship Type="http://schemas.openxmlformats.org/officeDocument/2006/relationships/slide" Target="/ppt/slides/slide1.xml" Id="R4c26159a472b4278" /><Relationship Type="http://schemas.openxmlformats.org/officeDocument/2006/relationships/slide" Target="/ppt/slides/slide2.xml" Id="R32811c422f8b4f56" /><Relationship Type="http://schemas.openxmlformats.org/officeDocument/2006/relationships/slide" Target="/ppt/slides/slide3.xml" Id="R1364da7c2ad44a6c" /><Relationship Type="http://schemas.openxmlformats.org/officeDocument/2006/relationships/slide" Target="/ppt/slides/slide4.xml" Id="R7ca9b6fd88c84989" /><Relationship Type="http://schemas.openxmlformats.org/officeDocument/2006/relationships/slide" Target="/ppt/slides/slide5.xml" Id="R408405f2eebd4a97" /><Relationship Type="http://schemas.openxmlformats.org/officeDocument/2006/relationships/slide" Target="/ppt/slides/slide6.xml" Id="R9afd1736f3b8466c" /><Relationship Type="http://schemas.openxmlformats.org/officeDocument/2006/relationships/slide" Target="/ppt/slides/slide7.xml" Id="R8d2b1419225f40d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8b5559863c4d4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281fcce5bc4d5f" /><Relationship Type="http://schemas.openxmlformats.org/officeDocument/2006/relationships/theme" Target="/ppt/slideMasters/theme/theme1.xml" Id="R9b23779699f5497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e281fcce5bc4d5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66f75572c247b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a1ce56fb814a9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227c13410e42e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0dd9624570459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50bc3a03884db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fa6798239d4b2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1111ad7b714de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GRØTERUD BULLDOZERLAG ANLEGG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GRØTERUD BULLDOZERLAG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GRØTERUD BULLDOZERLAG ANLEGG AS ble etablert [år] og holder til i Prestfoss.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GRØTERUD BULLDOZERLAG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GRØTERUD BULLDOZERLAG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GRØTERUD BULLDOZERLAG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6 460 579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725 279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647 716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6 719 688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8 131 543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GRØTERUD BULLDOZERLAG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GRØTERUD OVE  –  41,7 %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GRØTERUD HARALD  –  27,8 %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GRØTERUD HÅVARD  –  19,4 %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GRØTERUD BJØRN  –  5,6 %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GRØTERUD TERJE  –  5,6 %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GRØTERUD BULLDOZERLAG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3350 Prestfoss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ovgr@frisurf.no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970 931 813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GRØTERUD BULLDOZERLAG ANLEGG AS</a:t>
            </a:r>
          </a:p>
        </p:txBody>
      </p:sp>
    </p:spTree>
  </p:cSld>
  <p:clrMapOvr>
    <a:masterClrMapping xmlns:a="http://schemas.openxmlformats.org/drawingml/2006/main"/>
  </p:clrMapOvr>
</p:sld>
</file>