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c1d402335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d79a19f0d4273"/>
  </p:sldMasterIdLst>
  <p:sldIdLst>
    <p:sldId xmlns:r="http://schemas.openxmlformats.org/officeDocument/2006/relationships" id="256" r:id="Rc15adb5689e6457f"/>
    <p:sldId xmlns:r="http://schemas.openxmlformats.org/officeDocument/2006/relationships" id="257" r:id="R51f8b25cf7f64aa2"/>
    <p:sldId xmlns:r="http://schemas.openxmlformats.org/officeDocument/2006/relationships" id="258" r:id="R38e9e523e9764039"/>
    <p:sldId xmlns:r="http://schemas.openxmlformats.org/officeDocument/2006/relationships" id="259" r:id="Rdd6757e87b6e405a"/>
    <p:sldId xmlns:r="http://schemas.openxmlformats.org/officeDocument/2006/relationships" id="260" r:id="Rfbce60f2b07c4805"/>
    <p:sldId xmlns:r="http://schemas.openxmlformats.org/officeDocument/2006/relationships" id="261" r:id="R9bc9e81b51df43a8"/>
    <p:sldId xmlns:r="http://schemas.openxmlformats.org/officeDocument/2006/relationships" id="262" r:id="R241872efe73d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d79a19f0d4273" /><Relationship Type="http://schemas.openxmlformats.org/officeDocument/2006/relationships/slide" Target="/ppt/slides/slide1.xml" Id="Rc15adb5689e6457f" /><Relationship Type="http://schemas.openxmlformats.org/officeDocument/2006/relationships/slide" Target="/ppt/slides/slide2.xml" Id="R51f8b25cf7f64aa2" /><Relationship Type="http://schemas.openxmlformats.org/officeDocument/2006/relationships/slide" Target="/ppt/slides/slide3.xml" Id="R38e9e523e9764039" /><Relationship Type="http://schemas.openxmlformats.org/officeDocument/2006/relationships/slide" Target="/ppt/slides/slide4.xml" Id="Rdd6757e87b6e405a" /><Relationship Type="http://schemas.openxmlformats.org/officeDocument/2006/relationships/slide" Target="/ppt/slides/slide5.xml" Id="Rfbce60f2b07c4805" /><Relationship Type="http://schemas.openxmlformats.org/officeDocument/2006/relationships/slide" Target="/ppt/slides/slide6.xml" Id="R9bc9e81b51df43a8" /><Relationship Type="http://schemas.openxmlformats.org/officeDocument/2006/relationships/slide" Target="/ppt/slides/slide7.xml" Id="R241872efe73d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b93989ff0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e569da85e4e90" /><Relationship Type="http://schemas.openxmlformats.org/officeDocument/2006/relationships/theme" Target="/ppt/slideMasters/theme/theme1.xml" Id="Rc1919ced0619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e569da85e4e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8856e79d9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e42d81b4a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02a8b3037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4ac8ff4d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a7729231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8637edbd649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66312045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