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31976d565f46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77856c395e4d2e"/>
  </p:sldMasterIdLst>
  <p:sldIdLst>
    <p:sldId xmlns:r="http://schemas.openxmlformats.org/officeDocument/2006/relationships" id="256" r:id="Re88128a887104e52"/>
    <p:sldId xmlns:r="http://schemas.openxmlformats.org/officeDocument/2006/relationships" id="257" r:id="Rcf60d9c6c89e494f"/>
    <p:sldId xmlns:r="http://schemas.openxmlformats.org/officeDocument/2006/relationships" id="258" r:id="R7abda29b216d48f5"/>
    <p:sldId xmlns:r="http://schemas.openxmlformats.org/officeDocument/2006/relationships" id="259" r:id="Raf291efaa7464a5e"/>
    <p:sldId xmlns:r="http://schemas.openxmlformats.org/officeDocument/2006/relationships" id="260" r:id="R81c05819f6ea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7856c395e4d2e" /><Relationship Type="http://schemas.openxmlformats.org/officeDocument/2006/relationships/slide" Target="/ppt/slides/slide1.xml" Id="Re88128a887104e52" /><Relationship Type="http://schemas.openxmlformats.org/officeDocument/2006/relationships/slide" Target="/ppt/slides/slide2.xml" Id="Rcf60d9c6c89e494f" /><Relationship Type="http://schemas.openxmlformats.org/officeDocument/2006/relationships/slide" Target="/ppt/slides/slide3.xml" Id="R7abda29b216d48f5" /><Relationship Type="http://schemas.openxmlformats.org/officeDocument/2006/relationships/slide" Target="/ppt/slides/slide4.xml" Id="Raf291efaa7464a5e" /><Relationship Type="http://schemas.openxmlformats.org/officeDocument/2006/relationships/slide" Target="/ppt/slides/slide5.xml" Id="R81c05819f6ea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6f6c86a73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99eb08b59492d" /><Relationship Type="http://schemas.openxmlformats.org/officeDocument/2006/relationships/theme" Target="/ppt/slideMasters/theme/theme1.xml" Id="R8c8474d0370943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99eb08b59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1bc70687e44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9d609a93e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644cac9f5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b87dbc2964d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35766125742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 SELEKTIV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NORGE SELEKTIV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