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e679061bed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fd6b794c7418f"/>
  </p:sldMasterIdLst>
  <p:sldIdLst>
    <p:sldId xmlns:r="http://schemas.openxmlformats.org/officeDocument/2006/relationships" id="256" r:id="Ra2a6e543686b4353"/>
    <p:sldId xmlns:r="http://schemas.openxmlformats.org/officeDocument/2006/relationships" id="257" r:id="R59fea079df14456d"/>
    <p:sldId xmlns:r="http://schemas.openxmlformats.org/officeDocument/2006/relationships" id="258" r:id="Rad4676d5b5044851"/>
    <p:sldId xmlns:r="http://schemas.openxmlformats.org/officeDocument/2006/relationships" id="259" r:id="Rb39af544f2d14003"/>
    <p:sldId xmlns:r="http://schemas.openxmlformats.org/officeDocument/2006/relationships" id="260" r:id="R557ebd3db24144dc"/>
    <p:sldId xmlns:r="http://schemas.openxmlformats.org/officeDocument/2006/relationships" id="261" r:id="R3d932d86543d4c42"/>
    <p:sldId xmlns:r="http://schemas.openxmlformats.org/officeDocument/2006/relationships" id="262" r:id="R78f4c3b2360f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fd6b794c7418f" /><Relationship Type="http://schemas.openxmlformats.org/officeDocument/2006/relationships/slide" Target="/ppt/slides/slide1.xml" Id="Ra2a6e543686b4353" /><Relationship Type="http://schemas.openxmlformats.org/officeDocument/2006/relationships/slide" Target="/ppt/slides/slide2.xml" Id="R59fea079df14456d" /><Relationship Type="http://schemas.openxmlformats.org/officeDocument/2006/relationships/slide" Target="/ppt/slides/slide3.xml" Id="Rad4676d5b5044851" /><Relationship Type="http://schemas.openxmlformats.org/officeDocument/2006/relationships/slide" Target="/ppt/slides/slide4.xml" Id="Rb39af544f2d14003" /><Relationship Type="http://schemas.openxmlformats.org/officeDocument/2006/relationships/slide" Target="/ppt/slides/slide5.xml" Id="R557ebd3db24144dc" /><Relationship Type="http://schemas.openxmlformats.org/officeDocument/2006/relationships/slide" Target="/ppt/slides/slide6.xml" Id="R3d932d86543d4c42" /><Relationship Type="http://schemas.openxmlformats.org/officeDocument/2006/relationships/slide" Target="/ppt/slides/slide7.xml" Id="R78f4c3b2360f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63abe55e6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826c875b94c81" /><Relationship Type="http://schemas.openxmlformats.org/officeDocument/2006/relationships/theme" Target="/ppt/slideMasters/theme/theme1.xml" Id="R77c8c6d6bcbe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826c875b9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021e5be1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6059f1db4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0f012317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2ca93fc6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43b4eb8a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f43cb4ffb48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c68ceebff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