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7f85d659a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4f18a685542fe"/>
  </p:sldMasterIdLst>
  <p:sldIdLst>
    <p:sldId xmlns:r="http://schemas.openxmlformats.org/officeDocument/2006/relationships" id="256" r:id="Rcdaffdec7c854d37"/>
    <p:sldId xmlns:r="http://schemas.openxmlformats.org/officeDocument/2006/relationships" id="257" r:id="R7e0089d9097d4b03"/>
    <p:sldId xmlns:r="http://schemas.openxmlformats.org/officeDocument/2006/relationships" id="258" r:id="R8bff5f1b0b1c4b1c"/>
    <p:sldId xmlns:r="http://schemas.openxmlformats.org/officeDocument/2006/relationships" id="259" r:id="R804c5ed82b824c8c"/>
    <p:sldId xmlns:r="http://schemas.openxmlformats.org/officeDocument/2006/relationships" id="260" r:id="Ree1212a35b034852"/>
    <p:sldId xmlns:r="http://schemas.openxmlformats.org/officeDocument/2006/relationships" id="261" r:id="R6b695550cd254b08"/>
    <p:sldId xmlns:r="http://schemas.openxmlformats.org/officeDocument/2006/relationships" id="262" r:id="Rea2ae22e0bec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4f18a685542fe" /><Relationship Type="http://schemas.openxmlformats.org/officeDocument/2006/relationships/slide" Target="/ppt/slides/slide1.xml" Id="Rcdaffdec7c854d37" /><Relationship Type="http://schemas.openxmlformats.org/officeDocument/2006/relationships/slide" Target="/ppt/slides/slide2.xml" Id="R7e0089d9097d4b03" /><Relationship Type="http://schemas.openxmlformats.org/officeDocument/2006/relationships/slide" Target="/ppt/slides/slide3.xml" Id="R8bff5f1b0b1c4b1c" /><Relationship Type="http://schemas.openxmlformats.org/officeDocument/2006/relationships/slide" Target="/ppt/slides/slide4.xml" Id="R804c5ed82b824c8c" /><Relationship Type="http://schemas.openxmlformats.org/officeDocument/2006/relationships/slide" Target="/ppt/slides/slide5.xml" Id="Ree1212a35b034852" /><Relationship Type="http://schemas.openxmlformats.org/officeDocument/2006/relationships/slide" Target="/ppt/slides/slide6.xml" Id="R6b695550cd254b08" /><Relationship Type="http://schemas.openxmlformats.org/officeDocument/2006/relationships/slide" Target="/ppt/slides/slide7.xml" Id="Rea2ae22e0bec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0de4c3b83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1f222d3e4f2e" /><Relationship Type="http://schemas.openxmlformats.org/officeDocument/2006/relationships/theme" Target="/ppt/slideMasters/theme/theme1.xml" Id="Ref2182f746874b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b1f222d3e4f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6cdaeb0bb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6e97a0ab8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4e7693d63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fc258edb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0489f0bd542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9ecb8e70a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79f4ffdb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