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d88e7e637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ce2e8359c4f01"/>
  </p:sldMasterIdLst>
  <p:sldIdLst>
    <p:sldId xmlns:r="http://schemas.openxmlformats.org/officeDocument/2006/relationships" id="256" r:id="R5689d0e9793a4c2a"/>
    <p:sldId xmlns:r="http://schemas.openxmlformats.org/officeDocument/2006/relationships" id="257" r:id="Rc75dcb9c0dca4698"/>
    <p:sldId xmlns:r="http://schemas.openxmlformats.org/officeDocument/2006/relationships" id="258" r:id="R0815ee29ee8c40b0"/>
    <p:sldId xmlns:r="http://schemas.openxmlformats.org/officeDocument/2006/relationships" id="259" r:id="R572456bc0ca94b67"/>
    <p:sldId xmlns:r="http://schemas.openxmlformats.org/officeDocument/2006/relationships" id="260" r:id="R4d94beb13e374cd2"/>
    <p:sldId xmlns:r="http://schemas.openxmlformats.org/officeDocument/2006/relationships" id="261" r:id="Rd4c73325e3434f29"/>
    <p:sldId xmlns:r="http://schemas.openxmlformats.org/officeDocument/2006/relationships" id="262" r:id="Rb51350166608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ce2e8359c4f01" /><Relationship Type="http://schemas.openxmlformats.org/officeDocument/2006/relationships/slide" Target="/ppt/slides/slide1.xml" Id="R5689d0e9793a4c2a" /><Relationship Type="http://schemas.openxmlformats.org/officeDocument/2006/relationships/slide" Target="/ppt/slides/slide2.xml" Id="Rc75dcb9c0dca4698" /><Relationship Type="http://schemas.openxmlformats.org/officeDocument/2006/relationships/slide" Target="/ppt/slides/slide3.xml" Id="R0815ee29ee8c40b0" /><Relationship Type="http://schemas.openxmlformats.org/officeDocument/2006/relationships/slide" Target="/ppt/slides/slide4.xml" Id="R572456bc0ca94b67" /><Relationship Type="http://schemas.openxmlformats.org/officeDocument/2006/relationships/slide" Target="/ppt/slides/slide5.xml" Id="R4d94beb13e374cd2" /><Relationship Type="http://schemas.openxmlformats.org/officeDocument/2006/relationships/slide" Target="/ppt/slides/slide6.xml" Id="Rd4c73325e3434f29" /><Relationship Type="http://schemas.openxmlformats.org/officeDocument/2006/relationships/slide" Target="/ppt/slides/slide7.xml" Id="Rb51350166608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56e0588a6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fba0a7b8402a" /><Relationship Type="http://schemas.openxmlformats.org/officeDocument/2006/relationships/theme" Target="/ppt/slideMasters/theme/theme1.xml" Id="R6e9948a941b4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cfba0a7b8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5d87cabd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d1d6e27d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2a1758a8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08563ff6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2cb75c26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6d1996d3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4bb3b9ab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