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c2f137fc12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e38edd8514ed9"/>
  </p:sldMasterIdLst>
  <p:sldIdLst>
    <p:sldId xmlns:r="http://schemas.openxmlformats.org/officeDocument/2006/relationships" id="256" r:id="R72452d471fc64f8f"/>
    <p:sldId xmlns:r="http://schemas.openxmlformats.org/officeDocument/2006/relationships" id="257" r:id="R3e7c41f62f174a22"/>
    <p:sldId xmlns:r="http://schemas.openxmlformats.org/officeDocument/2006/relationships" id="258" r:id="Reb4a1d6c98ed4d1a"/>
    <p:sldId xmlns:r="http://schemas.openxmlformats.org/officeDocument/2006/relationships" id="259" r:id="R9e85e6d578094bf8"/>
    <p:sldId xmlns:r="http://schemas.openxmlformats.org/officeDocument/2006/relationships" id="260" r:id="R75face95c49244ae"/>
    <p:sldId xmlns:r="http://schemas.openxmlformats.org/officeDocument/2006/relationships" id="261" r:id="R1bc285f1a83b40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e38edd8514ed9" /><Relationship Type="http://schemas.openxmlformats.org/officeDocument/2006/relationships/slide" Target="/ppt/slides/slide1.xml" Id="R72452d471fc64f8f" /><Relationship Type="http://schemas.openxmlformats.org/officeDocument/2006/relationships/slide" Target="/ppt/slides/slide2.xml" Id="R3e7c41f62f174a22" /><Relationship Type="http://schemas.openxmlformats.org/officeDocument/2006/relationships/slide" Target="/ppt/slides/slide3.xml" Id="Reb4a1d6c98ed4d1a" /><Relationship Type="http://schemas.openxmlformats.org/officeDocument/2006/relationships/slide" Target="/ppt/slides/slide4.xml" Id="R9e85e6d578094bf8" /><Relationship Type="http://schemas.openxmlformats.org/officeDocument/2006/relationships/slide" Target="/ppt/slides/slide5.xml" Id="R75face95c49244ae" /><Relationship Type="http://schemas.openxmlformats.org/officeDocument/2006/relationships/slide" Target="/ppt/slides/slide6.xml" Id="R1bc285f1a83b40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a1e5e4a2a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ace30190e4fc6" /><Relationship Type="http://schemas.openxmlformats.org/officeDocument/2006/relationships/theme" Target="/ppt/slideMasters/theme/theme1.xml" Id="R2399aa56113045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5ace30190e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133379c9f42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d68d7ec7a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0db7025804b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a59d4cd65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4c77b1fe045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549850777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REKLAMESERVICE VESTFOLD-TELEMARK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REKLAMESERVICE VESTFOLD-TELEMARK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INVEST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PYK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ANDERS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LEVI ANGELSEN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KAPSTAD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GUSTAVSEN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970 989 439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