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298301a9846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ebde4cc6b4f46"/>
  </p:sldMasterIdLst>
  <p:sldIdLst>
    <p:sldId xmlns:r="http://schemas.openxmlformats.org/officeDocument/2006/relationships" id="256" r:id="R0ad54f93f1e242bd"/>
    <p:sldId xmlns:r="http://schemas.openxmlformats.org/officeDocument/2006/relationships" id="257" r:id="Rdd8f9803ab804e87"/>
    <p:sldId xmlns:r="http://schemas.openxmlformats.org/officeDocument/2006/relationships" id="258" r:id="R5e8f8058a5bf4bf6"/>
    <p:sldId xmlns:r="http://schemas.openxmlformats.org/officeDocument/2006/relationships" id="259" r:id="R24a5b64a79584dd8"/>
    <p:sldId xmlns:r="http://schemas.openxmlformats.org/officeDocument/2006/relationships" id="260" r:id="R578637c088cd413f"/>
    <p:sldId xmlns:r="http://schemas.openxmlformats.org/officeDocument/2006/relationships" id="261" r:id="R6502a60448964065"/>
    <p:sldId xmlns:r="http://schemas.openxmlformats.org/officeDocument/2006/relationships" id="262" r:id="Rc8a07e12b567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ebde4cc6b4f46" /><Relationship Type="http://schemas.openxmlformats.org/officeDocument/2006/relationships/slide" Target="/ppt/slides/slide1.xml" Id="R0ad54f93f1e242bd" /><Relationship Type="http://schemas.openxmlformats.org/officeDocument/2006/relationships/slide" Target="/ppt/slides/slide2.xml" Id="Rdd8f9803ab804e87" /><Relationship Type="http://schemas.openxmlformats.org/officeDocument/2006/relationships/slide" Target="/ppt/slides/slide3.xml" Id="R5e8f8058a5bf4bf6" /><Relationship Type="http://schemas.openxmlformats.org/officeDocument/2006/relationships/slide" Target="/ppt/slides/slide4.xml" Id="R24a5b64a79584dd8" /><Relationship Type="http://schemas.openxmlformats.org/officeDocument/2006/relationships/slide" Target="/ppt/slides/slide5.xml" Id="R578637c088cd413f" /><Relationship Type="http://schemas.openxmlformats.org/officeDocument/2006/relationships/slide" Target="/ppt/slides/slide6.xml" Id="R6502a60448964065" /><Relationship Type="http://schemas.openxmlformats.org/officeDocument/2006/relationships/slide" Target="/ppt/slides/slide7.xml" Id="Rc8a07e12b567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0c3b2d146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13d775b984f35" /><Relationship Type="http://schemas.openxmlformats.org/officeDocument/2006/relationships/theme" Target="/ppt/slideMasters/theme/theme1.xml" Id="Ra1cfe36a6aec47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13d775b98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219e78bed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7f1c12a89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66274583844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df074a41a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1bd5dbc4344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96e90b82d45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51e187e6946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ROMSØE 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ROMSØE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ROMSØE PRODUKSJON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ROMSØE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ROMSØE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ROMSØE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17 570 567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14 123 913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ROMSØE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ATLE VOLL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ROMSØE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Sverdrups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30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970 990 437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ROMSØE PRODUKSJON AS</a:t>
            </a:r>
          </a:p>
        </p:txBody>
      </p:sp>
    </p:spTree>
  </p:cSld>
  <p:clrMapOvr>
    <a:masterClrMapping xmlns:a="http://schemas.openxmlformats.org/drawingml/2006/main"/>
  </p:clrMapOvr>
</p:sld>
</file>