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36770c329f42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be725d53eb4104"/>
  </p:sldMasterIdLst>
  <p:sldIdLst>
    <p:sldId xmlns:r="http://schemas.openxmlformats.org/officeDocument/2006/relationships" id="256" r:id="R0104cd24c1b44841"/>
    <p:sldId xmlns:r="http://schemas.openxmlformats.org/officeDocument/2006/relationships" id="257" r:id="R74d2d3b35385425e"/>
    <p:sldId xmlns:r="http://schemas.openxmlformats.org/officeDocument/2006/relationships" id="258" r:id="Ra2c2ddd36b37451c"/>
    <p:sldId xmlns:r="http://schemas.openxmlformats.org/officeDocument/2006/relationships" id="259" r:id="Rca7c60948c3e4869"/>
    <p:sldId xmlns:r="http://schemas.openxmlformats.org/officeDocument/2006/relationships" id="260" r:id="Rc8bef0ddc87f4aca"/>
    <p:sldId xmlns:r="http://schemas.openxmlformats.org/officeDocument/2006/relationships" id="261" r:id="R47649a50cb844dbd"/>
    <p:sldId xmlns:r="http://schemas.openxmlformats.org/officeDocument/2006/relationships" id="262" r:id="R1706a9b81c3141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e725d53eb4104" /><Relationship Type="http://schemas.openxmlformats.org/officeDocument/2006/relationships/slide" Target="/ppt/slides/slide1.xml" Id="R0104cd24c1b44841" /><Relationship Type="http://schemas.openxmlformats.org/officeDocument/2006/relationships/slide" Target="/ppt/slides/slide2.xml" Id="R74d2d3b35385425e" /><Relationship Type="http://schemas.openxmlformats.org/officeDocument/2006/relationships/slide" Target="/ppt/slides/slide3.xml" Id="Ra2c2ddd36b37451c" /><Relationship Type="http://schemas.openxmlformats.org/officeDocument/2006/relationships/slide" Target="/ppt/slides/slide4.xml" Id="Rca7c60948c3e4869" /><Relationship Type="http://schemas.openxmlformats.org/officeDocument/2006/relationships/slide" Target="/ppt/slides/slide5.xml" Id="Rc8bef0ddc87f4aca" /><Relationship Type="http://schemas.openxmlformats.org/officeDocument/2006/relationships/slide" Target="/ppt/slides/slide6.xml" Id="R47649a50cb844dbd" /><Relationship Type="http://schemas.openxmlformats.org/officeDocument/2006/relationships/slide" Target="/ppt/slides/slide7.xml" Id="R1706a9b81c3141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18e873fff44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6198a463874239" /><Relationship Type="http://schemas.openxmlformats.org/officeDocument/2006/relationships/theme" Target="/ppt/slideMasters/theme/theme1.xml" Id="R469ce2a6929e4d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6198a4638742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bb9d5140349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7b860343d42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8648a622842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eb28b8b30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7a9ac160d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2ee8f212045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8f07dd72d4e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MERÅKER NÆRINGSBYGG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MERÅKER NÆRINGSBYGG AS ble etablert [år] og holder til i Fana.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2 054 921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2 917 738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7 523 479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SVEINUNG SKAATHUN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Krokeidevegen 391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5244 Fana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812323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970 990 860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NÆRINGSBYGG AS</a:t>
            </a:r>
          </a:p>
        </p:txBody>
      </p:sp>
    </p:spTree>
  </p:cSld>
  <p:clrMapOvr>
    <a:masterClrMapping xmlns:a="http://schemas.openxmlformats.org/drawingml/2006/main"/>
  </p:clrMapOvr>
</p:sld>
</file>