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6471309c134e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c8483b3ccb46eb"/>
  </p:sldMasterIdLst>
  <p:sldIdLst>
    <p:sldId xmlns:r="http://schemas.openxmlformats.org/officeDocument/2006/relationships" id="256" r:id="R7e7695b772844628"/>
    <p:sldId xmlns:r="http://schemas.openxmlformats.org/officeDocument/2006/relationships" id="257" r:id="Red2dba5b1e454214"/>
    <p:sldId xmlns:r="http://schemas.openxmlformats.org/officeDocument/2006/relationships" id="258" r:id="Rfb51c333abce44b8"/>
    <p:sldId xmlns:r="http://schemas.openxmlformats.org/officeDocument/2006/relationships" id="259" r:id="R035a6883f4754ccc"/>
    <p:sldId xmlns:r="http://schemas.openxmlformats.org/officeDocument/2006/relationships" id="260" r:id="R5215dc4092db4521"/>
    <p:sldId xmlns:r="http://schemas.openxmlformats.org/officeDocument/2006/relationships" id="261" r:id="Rc7e6acfbc1134ed5"/>
    <p:sldId xmlns:r="http://schemas.openxmlformats.org/officeDocument/2006/relationships" id="262" r:id="Recaa5f527d5142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c8483b3ccb46eb" /><Relationship Type="http://schemas.openxmlformats.org/officeDocument/2006/relationships/slide" Target="/ppt/slides/slide1.xml" Id="R7e7695b772844628" /><Relationship Type="http://schemas.openxmlformats.org/officeDocument/2006/relationships/slide" Target="/ppt/slides/slide2.xml" Id="Red2dba5b1e454214" /><Relationship Type="http://schemas.openxmlformats.org/officeDocument/2006/relationships/slide" Target="/ppt/slides/slide3.xml" Id="Rfb51c333abce44b8" /><Relationship Type="http://schemas.openxmlformats.org/officeDocument/2006/relationships/slide" Target="/ppt/slides/slide4.xml" Id="R035a6883f4754ccc" /><Relationship Type="http://schemas.openxmlformats.org/officeDocument/2006/relationships/slide" Target="/ppt/slides/slide5.xml" Id="R5215dc4092db4521" /><Relationship Type="http://schemas.openxmlformats.org/officeDocument/2006/relationships/slide" Target="/ppt/slides/slide6.xml" Id="Rc7e6acfbc1134ed5" /><Relationship Type="http://schemas.openxmlformats.org/officeDocument/2006/relationships/slide" Target="/ppt/slides/slide7.xml" Id="Recaa5f527d5142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e082039e3c4b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76154159a744bd" /><Relationship Type="http://schemas.openxmlformats.org/officeDocument/2006/relationships/theme" Target="/ppt/slideMasters/theme/theme1.xml" Id="R8f8400e2750f45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76154159a744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e568f33ef340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fae6aa48df47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ec986a06ac40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56a674b54342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59044c3d7e40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5dffe1d8d744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6b2c06b5bd4d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ELEKTRISK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ELEKTRISK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ELEKTRISK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ELEKTRISK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ELEKTRISK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ELEKTRISK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59 106 110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4 503 935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5 665 392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18 924 870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33 267 363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ELEKTRISK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INSTALCO SVERIGE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ELEKTRISK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D9, Myrens verksted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87 16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vs@elektrisk.no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www.elektrisk.no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970 994 149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ELEKTRISK AS</a:t>
            </a:r>
          </a:p>
        </p:txBody>
      </p:sp>
    </p:spTree>
  </p:cSld>
  <p:clrMapOvr>
    <a:masterClrMapping xmlns:a="http://schemas.openxmlformats.org/drawingml/2006/main"/>
  </p:clrMapOvr>
</p:sld>
</file>