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66ed6911b246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26045910af49d5"/>
  </p:sldMasterIdLst>
  <p:sldIdLst>
    <p:sldId xmlns:r="http://schemas.openxmlformats.org/officeDocument/2006/relationships" id="256" r:id="R1c1c2c6da1cf4772"/>
    <p:sldId xmlns:r="http://schemas.openxmlformats.org/officeDocument/2006/relationships" id="257" r:id="R112dc43d26f947d7"/>
    <p:sldId xmlns:r="http://schemas.openxmlformats.org/officeDocument/2006/relationships" id="258" r:id="Re8070c4076a842bf"/>
    <p:sldId xmlns:r="http://schemas.openxmlformats.org/officeDocument/2006/relationships" id="259" r:id="R0b3fb4a3735c46e7"/>
    <p:sldId xmlns:r="http://schemas.openxmlformats.org/officeDocument/2006/relationships" id="260" r:id="R4f51ae28327949b6"/>
    <p:sldId xmlns:r="http://schemas.openxmlformats.org/officeDocument/2006/relationships" id="261" r:id="Rbef9cbefd03242f7"/>
    <p:sldId xmlns:r="http://schemas.openxmlformats.org/officeDocument/2006/relationships" id="262" r:id="R419d251fbf87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6045910af49d5" /><Relationship Type="http://schemas.openxmlformats.org/officeDocument/2006/relationships/slide" Target="/ppt/slides/slide1.xml" Id="R1c1c2c6da1cf4772" /><Relationship Type="http://schemas.openxmlformats.org/officeDocument/2006/relationships/slide" Target="/ppt/slides/slide2.xml" Id="R112dc43d26f947d7" /><Relationship Type="http://schemas.openxmlformats.org/officeDocument/2006/relationships/slide" Target="/ppt/slides/slide3.xml" Id="Re8070c4076a842bf" /><Relationship Type="http://schemas.openxmlformats.org/officeDocument/2006/relationships/slide" Target="/ppt/slides/slide4.xml" Id="R0b3fb4a3735c46e7" /><Relationship Type="http://schemas.openxmlformats.org/officeDocument/2006/relationships/slide" Target="/ppt/slides/slide5.xml" Id="R4f51ae28327949b6" /><Relationship Type="http://schemas.openxmlformats.org/officeDocument/2006/relationships/slide" Target="/ppt/slides/slide6.xml" Id="Rbef9cbefd03242f7" /><Relationship Type="http://schemas.openxmlformats.org/officeDocument/2006/relationships/slide" Target="/ppt/slides/slide7.xml" Id="R419d251fbf87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5478c39b1140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5b32433a24f9d" /><Relationship Type="http://schemas.openxmlformats.org/officeDocument/2006/relationships/theme" Target="/ppt/slideMasters/theme/theme1.xml" Id="Rb58f246a6cad44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05b32433a24f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fbe90bf3c48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1b64bff8841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01125114f4e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c8098e8ed4e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7e18991d248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a632bdf624f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f0178483245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