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ef07645884e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852219813493e"/>
  </p:sldMasterIdLst>
  <p:sldIdLst>
    <p:sldId xmlns:r="http://schemas.openxmlformats.org/officeDocument/2006/relationships" id="256" r:id="R321d994c5268490f"/>
    <p:sldId xmlns:r="http://schemas.openxmlformats.org/officeDocument/2006/relationships" id="257" r:id="Rabb72ac7c9784f0c"/>
    <p:sldId xmlns:r="http://schemas.openxmlformats.org/officeDocument/2006/relationships" id="258" r:id="R2920f9ccce714d29"/>
    <p:sldId xmlns:r="http://schemas.openxmlformats.org/officeDocument/2006/relationships" id="259" r:id="Rfdf5bd0cd6e84647"/>
    <p:sldId xmlns:r="http://schemas.openxmlformats.org/officeDocument/2006/relationships" id="260" r:id="R406f7df50407473b"/>
    <p:sldId xmlns:r="http://schemas.openxmlformats.org/officeDocument/2006/relationships" id="261" r:id="Ra1fa8478ee52407b"/>
    <p:sldId xmlns:r="http://schemas.openxmlformats.org/officeDocument/2006/relationships" id="262" r:id="R8145f54d417b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852219813493e" /><Relationship Type="http://schemas.openxmlformats.org/officeDocument/2006/relationships/slide" Target="/ppt/slides/slide1.xml" Id="R321d994c5268490f" /><Relationship Type="http://schemas.openxmlformats.org/officeDocument/2006/relationships/slide" Target="/ppt/slides/slide2.xml" Id="Rabb72ac7c9784f0c" /><Relationship Type="http://schemas.openxmlformats.org/officeDocument/2006/relationships/slide" Target="/ppt/slides/slide3.xml" Id="R2920f9ccce714d29" /><Relationship Type="http://schemas.openxmlformats.org/officeDocument/2006/relationships/slide" Target="/ppt/slides/slide4.xml" Id="Rfdf5bd0cd6e84647" /><Relationship Type="http://schemas.openxmlformats.org/officeDocument/2006/relationships/slide" Target="/ppt/slides/slide5.xml" Id="R406f7df50407473b" /><Relationship Type="http://schemas.openxmlformats.org/officeDocument/2006/relationships/slide" Target="/ppt/slides/slide6.xml" Id="Ra1fa8478ee52407b" /><Relationship Type="http://schemas.openxmlformats.org/officeDocument/2006/relationships/slide" Target="/ppt/slides/slide7.xml" Id="R8145f54d417b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7ccbf3cb5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eecb3786f44f0" /><Relationship Type="http://schemas.openxmlformats.org/officeDocument/2006/relationships/theme" Target="/ppt/slideMasters/theme/theme1.xml" Id="R8b18222a1ca8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beecb3786f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5184b55545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9235d90a4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3f597ae54b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459f132b0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3df2f63ce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792a99a84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3d56c41594e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HOLDING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8 000 334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13 592 308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BJARNE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MAY BENTE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90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may.bente@kokaas.no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