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2e4c61018646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8efe2341c64874"/>
  </p:sldMasterIdLst>
  <p:sldIdLst>
    <p:sldId xmlns:r="http://schemas.openxmlformats.org/officeDocument/2006/relationships" id="256" r:id="R06491454c80c4eea"/>
    <p:sldId xmlns:r="http://schemas.openxmlformats.org/officeDocument/2006/relationships" id="257" r:id="R9dc8ab33c05a4b30"/>
    <p:sldId xmlns:r="http://schemas.openxmlformats.org/officeDocument/2006/relationships" id="258" r:id="R9345e1ddde4b4d79"/>
    <p:sldId xmlns:r="http://schemas.openxmlformats.org/officeDocument/2006/relationships" id="259" r:id="R8716e13754e8459a"/>
    <p:sldId xmlns:r="http://schemas.openxmlformats.org/officeDocument/2006/relationships" id="260" r:id="Re7dd80c2c50f46d4"/>
    <p:sldId xmlns:r="http://schemas.openxmlformats.org/officeDocument/2006/relationships" id="261" r:id="R50080ee0c5a74b05"/>
    <p:sldId xmlns:r="http://schemas.openxmlformats.org/officeDocument/2006/relationships" id="262" r:id="R399e481bb054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efe2341c64874" /><Relationship Type="http://schemas.openxmlformats.org/officeDocument/2006/relationships/slide" Target="/ppt/slides/slide1.xml" Id="R06491454c80c4eea" /><Relationship Type="http://schemas.openxmlformats.org/officeDocument/2006/relationships/slide" Target="/ppt/slides/slide2.xml" Id="R9dc8ab33c05a4b30" /><Relationship Type="http://schemas.openxmlformats.org/officeDocument/2006/relationships/slide" Target="/ppt/slides/slide3.xml" Id="R9345e1ddde4b4d79" /><Relationship Type="http://schemas.openxmlformats.org/officeDocument/2006/relationships/slide" Target="/ppt/slides/slide4.xml" Id="R8716e13754e8459a" /><Relationship Type="http://schemas.openxmlformats.org/officeDocument/2006/relationships/slide" Target="/ppt/slides/slide5.xml" Id="Re7dd80c2c50f46d4" /><Relationship Type="http://schemas.openxmlformats.org/officeDocument/2006/relationships/slide" Target="/ppt/slides/slide6.xml" Id="R50080ee0c5a74b05" /><Relationship Type="http://schemas.openxmlformats.org/officeDocument/2006/relationships/slide" Target="/ppt/slides/slide7.xml" Id="R399e481bb054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a1ca0a5b3844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22c62e2794421" /><Relationship Type="http://schemas.openxmlformats.org/officeDocument/2006/relationships/theme" Target="/ppt/slideMasters/theme/theme1.xml" Id="R0c503a77a531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622c62e27944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30313301f4d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4f28d0b4b40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876ff0fed4b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52878c54e45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c36d40bff48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7f849e0c74a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dacc07bd24f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200 480 803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12 203 167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9 656 629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45 671 900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78 000 238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NORWAY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22132600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