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6b160300c84c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8f0522aa674a4d"/>
  </p:sldMasterIdLst>
  <p:sldIdLst>
    <p:sldId xmlns:r="http://schemas.openxmlformats.org/officeDocument/2006/relationships" id="256" r:id="R9d3a8a4bae9f49e6"/>
    <p:sldId xmlns:r="http://schemas.openxmlformats.org/officeDocument/2006/relationships" id="257" r:id="Re0ed88c0d6c44be5"/>
    <p:sldId xmlns:r="http://schemas.openxmlformats.org/officeDocument/2006/relationships" id="258" r:id="R6d8e9f7a137248b7"/>
    <p:sldId xmlns:r="http://schemas.openxmlformats.org/officeDocument/2006/relationships" id="259" r:id="R146f10bdf76b4819"/>
    <p:sldId xmlns:r="http://schemas.openxmlformats.org/officeDocument/2006/relationships" id="260" r:id="R8de7db6b67f449ee"/>
    <p:sldId xmlns:r="http://schemas.openxmlformats.org/officeDocument/2006/relationships" id="261" r:id="Re49579ffd6fa45f3"/>
    <p:sldId xmlns:r="http://schemas.openxmlformats.org/officeDocument/2006/relationships" id="262" r:id="Rd4e401adfd3b4b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8f0522aa674a4d" /><Relationship Type="http://schemas.openxmlformats.org/officeDocument/2006/relationships/slide" Target="/ppt/slides/slide1.xml" Id="R9d3a8a4bae9f49e6" /><Relationship Type="http://schemas.openxmlformats.org/officeDocument/2006/relationships/slide" Target="/ppt/slides/slide2.xml" Id="Re0ed88c0d6c44be5" /><Relationship Type="http://schemas.openxmlformats.org/officeDocument/2006/relationships/slide" Target="/ppt/slides/slide3.xml" Id="R6d8e9f7a137248b7" /><Relationship Type="http://schemas.openxmlformats.org/officeDocument/2006/relationships/slide" Target="/ppt/slides/slide4.xml" Id="R146f10bdf76b4819" /><Relationship Type="http://schemas.openxmlformats.org/officeDocument/2006/relationships/slide" Target="/ppt/slides/slide5.xml" Id="R8de7db6b67f449ee" /><Relationship Type="http://schemas.openxmlformats.org/officeDocument/2006/relationships/slide" Target="/ppt/slides/slide6.xml" Id="Re49579ffd6fa45f3" /><Relationship Type="http://schemas.openxmlformats.org/officeDocument/2006/relationships/slide" Target="/ppt/slides/slide7.xml" Id="Rd4e401adfd3b4b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99149678ca42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8b59003c447d9" /><Relationship Type="http://schemas.openxmlformats.org/officeDocument/2006/relationships/theme" Target="/ppt/slideMasters/theme/theme1.xml" Id="Rf2b225ca239241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78b59003c447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ccc6c536a49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29e657fe145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3aa74175844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e44ecaada43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9327b27e74c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d662641d247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7b9d942304e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RYFYLKE BAKERI OG KONDITORI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 BAKERI OG KONDITORI EIENDOM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1 041 341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1 267 129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GUNVOR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Barkvedvegen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64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gunvor@ryfylkebakeri.no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