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0f1e4b2fbe42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d821141bdf4e84"/>
  </p:sldMasterIdLst>
  <p:sldIdLst>
    <p:sldId xmlns:r="http://schemas.openxmlformats.org/officeDocument/2006/relationships" id="256" r:id="R006dfea621784f98"/>
    <p:sldId xmlns:r="http://schemas.openxmlformats.org/officeDocument/2006/relationships" id="257" r:id="R1e43d53bcb714208"/>
    <p:sldId xmlns:r="http://schemas.openxmlformats.org/officeDocument/2006/relationships" id="258" r:id="R94a323fa9aab47ef"/>
    <p:sldId xmlns:r="http://schemas.openxmlformats.org/officeDocument/2006/relationships" id="259" r:id="R916e9fefae964472"/>
    <p:sldId xmlns:r="http://schemas.openxmlformats.org/officeDocument/2006/relationships" id="260" r:id="R297e99f16a5a4129"/>
    <p:sldId xmlns:r="http://schemas.openxmlformats.org/officeDocument/2006/relationships" id="261" r:id="Rf0fdb31f49cb42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821141bdf4e84" /><Relationship Type="http://schemas.openxmlformats.org/officeDocument/2006/relationships/slide" Target="/ppt/slides/slide1.xml" Id="R006dfea621784f98" /><Relationship Type="http://schemas.openxmlformats.org/officeDocument/2006/relationships/slide" Target="/ppt/slides/slide2.xml" Id="R1e43d53bcb714208" /><Relationship Type="http://schemas.openxmlformats.org/officeDocument/2006/relationships/slide" Target="/ppt/slides/slide3.xml" Id="R94a323fa9aab47ef" /><Relationship Type="http://schemas.openxmlformats.org/officeDocument/2006/relationships/slide" Target="/ppt/slides/slide4.xml" Id="R916e9fefae964472" /><Relationship Type="http://schemas.openxmlformats.org/officeDocument/2006/relationships/slide" Target="/ppt/slides/slide5.xml" Id="R297e99f16a5a4129" /><Relationship Type="http://schemas.openxmlformats.org/officeDocument/2006/relationships/slide" Target="/ppt/slides/slide6.xml" Id="Rf0fdb31f49cb42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30a9e7f354b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70a13570f4915" /><Relationship Type="http://schemas.openxmlformats.org/officeDocument/2006/relationships/theme" Target="/ppt/slideMasters/theme/theme1.xml" Id="R4e8286794d5643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d70a13570f49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780c3a63248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62b04122b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027df30df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57ab3f77e44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fa62268454f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43703598845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ETNE ELEKTRISITETSLAG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Tongane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www.etneelag.no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ETNE ELEKTRISITETSLAG AS</a:t>
            </a:r>
          </a:p>
        </p:txBody>
      </p:sp>
    </p:spTree>
  </p:cSld>
  <p:clrMapOvr>
    <a:masterClrMapping xmlns:a="http://schemas.openxmlformats.org/drawingml/2006/main"/>
  </p:clrMapOvr>
</p:sld>
</file>